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7"/>
  </p:notesMasterIdLst>
  <p:sldIdLst>
    <p:sldId id="256" r:id="rId3"/>
    <p:sldId id="368" r:id="rId4"/>
    <p:sldId id="373" r:id="rId5"/>
    <p:sldId id="299" r:id="rId6"/>
    <p:sldId id="376" r:id="rId7"/>
    <p:sldId id="392" r:id="rId8"/>
    <p:sldId id="393" r:id="rId9"/>
    <p:sldId id="369" r:id="rId10"/>
    <p:sldId id="375" r:id="rId11"/>
    <p:sldId id="394" r:id="rId12"/>
    <p:sldId id="380" r:id="rId13"/>
    <p:sldId id="377" r:id="rId14"/>
    <p:sldId id="378" r:id="rId15"/>
    <p:sldId id="395" r:id="rId16"/>
    <p:sldId id="383" r:id="rId17"/>
    <p:sldId id="382" r:id="rId18"/>
    <p:sldId id="385" r:id="rId19"/>
    <p:sldId id="384" r:id="rId20"/>
    <p:sldId id="386" r:id="rId21"/>
    <p:sldId id="387" r:id="rId22"/>
    <p:sldId id="388" r:id="rId23"/>
    <p:sldId id="389" r:id="rId24"/>
    <p:sldId id="390" r:id="rId25"/>
    <p:sldId id="391" r:id="rId2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000099"/>
    <a:srgbClr val="006600"/>
    <a:srgbClr val="FFFF66"/>
    <a:srgbClr val="B5352B"/>
    <a:srgbClr val="FF0000"/>
    <a:srgbClr val="FFFBC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782" y="-84"/>
      </p:cViewPr>
      <p:guideLst>
        <p:guide orient="horz" pos="2161"/>
        <p:guide pos="2908"/>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7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endParaRPr lang="zh-CN" altLang="en-US"/>
          </a:p>
        </p:txBody>
      </p:sp>
      <p:sp>
        <p:nvSpPr>
          <p:cNvPr id="1372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fld id="{E8F6E7FD-1EDB-42DF-B9DC-58CC0A517CEF}" type="datetimeFigureOut">
              <a:rPr lang="zh-CN" altLang="en-US"/>
              <a:pPr/>
              <a:t>2017/11/16</a:t>
            </a:fld>
            <a:endParaRPr lang="en-US" altLang="zh-CN"/>
          </a:p>
        </p:txBody>
      </p:sp>
      <p:sp>
        <p:nvSpPr>
          <p:cNvPr id="137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372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372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ltLang="zh-CN"/>
          </a:p>
        </p:txBody>
      </p:sp>
      <p:sp>
        <p:nvSpPr>
          <p:cNvPr id="1372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7F560AA7-ACF5-401C-9F41-50E67F842D10}" type="slidenum">
              <a:rPr lang="zh-CN" altLang="en-US"/>
              <a:pPr/>
              <a:t>‹#›</a:t>
            </a:fld>
            <a:endParaRPr lang="en-US" altLang="zh-CN"/>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fontAlgn="base">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fontAlgn="base">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fontAlgn="base">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fontAlgn="base">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F560AA7-ACF5-401C-9F41-50E67F842D10}" type="slidenum">
              <a:rPr lang="zh-CN" altLang="en-US" smtClean="0"/>
              <a:pPr/>
              <a:t>1</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F560AA7-ACF5-401C-9F41-50E67F842D10}" type="slidenum">
              <a:rPr lang="zh-CN" altLang="en-US" smtClean="0"/>
              <a:pPr/>
              <a:t>3</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xmlns="" id="{5B3E1C7B-C16E-46F1-9770-FADB140C8669}"/>
              </a:ext>
            </a:extLst>
          </p:cNvPr>
          <p:cNvSpPr>
            <a:spLocks noChangeAspect="1"/>
          </p:cNvSpPr>
          <p:nvPr userDrawn="1"/>
        </p:nvSpPr>
        <p:spPr bwMode="auto">
          <a:xfrm>
            <a:off x="179512" y="213596"/>
            <a:ext cx="424758" cy="566341"/>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chemeClr val="accent2"/>
          </a:solidFill>
          <a:ln>
            <a:noFill/>
          </a:ln>
          <a:effectLst/>
        </p:spPr>
        <p:txBody>
          <a:bodyPr vert="horz" wrap="square" lIns="67497" tIns="33748" rIns="67497" bIns="33748" numCol="1" anchor="t" anchorCtr="0" compatLnSpc="1">
            <a:prstTxWarp prst="textNoShape">
              <a:avLst/>
            </a:prstTxWarp>
          </a:bodyPr>
          <a:lstStyle/>
          <a:p>
            <a:endParaRPr lang="zh-CN" altLang="en-US" sz="1005"/>
          </a:p>
        </p:txBody>
      </p:sp>
      <p:cxnSp>
        <p:nvCxnSpPr>
          <p:cNvPr id="4" name="直接连接符 3"/>
          <p:cNvCxnSpPr/>
          <p:nvPr/>
        </p:nvCxnSpPr>
        <p:spPr>
          <a:xfrm>
            <a:off x="604270" y="740701"/>
            <a:ext cx="8292642"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 name="图片 7"/>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7528760" y="252834"/>
            <a:ext cx="1368152" cy="487868"/>
          </a:xfrm>
          <a:prstGeom prst="rect">
            <a:avLst/>
          </a:prstGeom>
        </p:spPr>
      </p:pic>
    </p:spTree>
    <p:extLst>
      <p:ext uri="{BB962C8B-B14F-4D97-AF65-F5344CB8AC3E}">
        <p14:creationId xmlns:p14="http://schemas.microsoft.com/office/powerpoint/2010/main" xmlns="" val="3007098443"/>
      </p:ext>
    </p:extLst>
  </p:cSld>
  <p:clrMapOvr>
    <a:masterClrMapping/>
  </p:clrMapOvr>
  <p:transition spd="slow" advClick="0" advTm="0">
    <p:pull/>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audio" Target="../media/audio1.wav"/><Relationship Id="rId18" Type="http://schemas.openxmlformats.org/officeDocument/2006/relationships/image" Target="../media/image11.png"/><Relationship Id="rId3" Type="http://schemas.openxmlformats.org/officeDocument/2006/relationships/slideLayout" Target="../slideLayouts/slideLayout16.xml"/><Relationship Id="rId21" Type="http://schemas.openxmlformats.org/officeDocument/2006/relationships/image" Target="../media/image14.png"/><Relationship Id="rId7" Type="http://schemas.openxmlformats.org/officeDocument/2006/relationships/slideLayout" Target="../slideLayouts/slideLayout20.xml"/><Relationship Id="rId12" Type="http://schemas.openxmlformats.org/officeDocument/2006/relationships/theme" Target="../theme/theme2.xml"/><Relationship Id="rId17" Type="http://schemas.openxmlformats.org/officeDocument/2006/relationships/image" Target="../media/image10.png"/><Relationship Id="rId2" Type="http://schemas.openxmlformats.org/officeDocument/2006/relationships/slideLayout" Target="../slideLayouts/slideLayout15.xml"/><Relationship Id="rId16" Type="http://schemas.openxmlformats.org/officeDocument/2006/relationships/image" Target="../media/image9.png"/><Relationship Id="rId20" Type="http://schemas.openxmlformats.org/officeDocument/2006/relationships/image" Target="../media/image13.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8.png"/><Relationship Id="rId10" Type="http://schemas.openxmlformats.org/officeDocument/2006/relationships/slideLayout" Target="../slideLayouts/slideLayout23.xml"/><Relationship Id="rId19" Type="http://schemas.openxmlformats.org/officeDocument/2006/relationships/image" Target="../media/image12.png"/><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7.jpeg"/><Relationship Id="rId22" Type="http://schemas.openxmlformats.org/officeDocument/2006/relationships/image" Target="../media/image1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BC7"/>
        </a:solidFill>
        <a:effectLst/>
      </p:bgPr>
    </p:bg>
    <p:spTree>
      <p:nvGrpSpPr>
        <p:cNvPr id="1" name=""/>
        <p:cNvGrpSpPr/>
        <p:nvPr/>
      </p:nvGrpSpPr>
      <p:grpSpPr>
        <a:xfrm>
          <a:off x="0" y="0"/>
          <a:ext cx="0" cy="0"/>
          <a:chOff x="0" y="0"/>
          <a:chExt cx="0" cy="0"/>
        </a:xfrm>
      </p:grpSpPr>
      <p:pic>
        <p:nvPicPr>
          <p:cNvPr id="1027" name="Picture 2" descr="上云"/>
          <p:cNvPicPr>
            <a:picLocks noChangeAspect="1" noChangeArrowheads="1"/>
          </p:cNvPicPr>
          <p:nvPr userDrawn="1"/>
        </p:nvPicPr>
        <p:blipFill>
          <a:blip r:embed="rId15" cstate="print">
            <a:lum contrast="12000"/>
          </a:blip>
          <a:srcRect/>
          <a:stretch>
            <a:fillRect/>
          </a:stretch>
        </p:blipFill>
        <p:spPr bwMode="auto">
          <a:xfrm>
            <a:off x="0" y="0"/>
            <a:ext cx="10980738" cy="1600200"/>
          </a:xfrm>
          <a:prstGeom prst="rect">
            <a:avLst/>
          </a:prstGeom>
          <a:noFill/>
          <a:ln w="9525">
            <a:noFill/>
            <a:miter lim="800000"/>
            <a:headEnd/>
            <a:tailEnd/>
          </a:ln>
        </p:spPr>
      </p:pic>
      <p:pic>
        <p:nvPicPr>
          <p:cNvPr id="1028" name="Picture 3" descr="下云"/>
          <p:cNvPicPr>
            <a:picLocks noChangeAspect="1" noChangeArrowheads="1"/>
          </p:cNvPicPr>
          <p:nvPr userDrawn="1"/>
        </p:nvPicPr>
        <p:blipFill>
          <a:blip r:embed="rId16" cstate="print">
            <a:lum contrast="18000"/>
          </a:blip>
          <a:srcRect/>
          <a:stretch>
            <a:fillRect/>
          </a:stretch>
        </p:blipFill>
        <p:spPr bwMode="auto">
          <a:xfrm>
            <a:off x="-1295400" y="5773738"/>
            <a:ext cx="10542588" cy="1093787"/>
          </a:xfrm>
          <a:prstGeom prst="rect">
            <a:avLst/>
          </a:prstGeom>
          <a:noFill/>
          <a:ln w="9525">
            <a:noFill/>
            <a:miter lim="800000"/>
            <a:headEnd/>
            <a:tailEnd/>
          </a:ln>
        </p:spPr>
      </p:pic>
      <p:pic>
        <p:nvPicPr>
          <p:cNvPr id="1029" name="Picture 4" descr="华表1"/>
          <p:cNvPicPr>
            <a:picLocks noChangeAspect="1" noChangeArrowheads="1"/>
          </p:cNvPicPr>
          <p:nvPr userDrawn="1"/>
        </p:nvPicPr>
        <p:blipFill>
          <a:blip r:embed="rId17" cstate="print">
            <a:lum contrast="18000"/>
          </a:blip>
          <a:srcRect/>
          <a:stretch>
            <a:fillRect/>
          </a:stretch>
        </p:blipFill>
        <p:spPr bwMode="auto">
          <a:xfrm>
            <a:off x="36513" y="5805488"/>
            <a:ext cx="758825" cy="1038225"/>
          </a:xfrm>
          <a:prstGeom prst="rect">
            <a:avLst/>
          </a:prstGeom>
          <a:noFill/>
          <a:ln w="9525">
            <a:noFill/>
            <a:miter lim="800000"/>
            <a:headEnd/>
            <a:tailEnd/>
          </a:ln>
        </p:spPr>
      </p:pic>
      <p:pic>
        <p:nvPicPr>
          <p:cNvPr id="1030" name="Picture 5" descr="C:/Users/杜麟/Desktop/未标题-2.png未标题-2"/>
          <p:cNvPicPr>
            <a:picLocks noChangeAspect="1" noChangeArrowheads="1"/>
          </p:cNvPicPr>
          <p:nvPr userDrawn="1"/>
        </p:nvPicPr>
        <p:blipFill>
          <a:blip r:embed="rId18" cstate="print"/>
          <a:srcRect/>
          <a:stretch>
            <a:fillRect/>
          </a:stretch>
        </p:blipFill>
        <p:spPr bwMode="auto">
          <a:xfrm rot="4620000">
            <a:off x="218281" y="-294481"/>
            <a:ext cx="1101725" cy="1652588"/>
          </a:xfrm>
          <a:prstGeom prst="rect">
            <a:avLst/>
          </a:prstGeom>
          <a:noFill/>
          <a:ln w="9525">
            <a:noFill/>
            <a:miter lim="800000"/>
            <a:headEnd/>
            <a:tailEnd/>
          </a:ln>
        </p:spPr>
      </p:pic>
      <p:pic>
        <p:nvPicPr>
          <p:cNvPr id="1031" name="Picture 6" descr="党徽"/>
          <p:cNvPicPr>
            <a:picLocks noChangeAspect="1" noChangeArrowheads="1"/>
          </p:cNvPicPr>
          <p:nvPr userDrawn="1"/>
        </p:nvPicPr>
        <p:blipFill>
          <a:blip r:embed="rId19" cstate="print"/>
          <a:srcRect/>
          <a:stretch>
            <a:fillRect/>
          </a:stretch>
        </p:blipFill>
        <p:spPr bwMode="auto">
          <a:xfrm>
            <a:off x="465138" y="238125"/>
            <a:ext cx="603250" cy="4937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85" r:id="rId12"/>
    <p:sldLayoutId id="2147483686" r:id="rId13"/>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repeatCount="indefinite" autoRev="1" fill="hold" nodeType="withEffect">
                                  <p:stCondLst>
                                    <p:cond delay="200"/>
                                  </p:stCondLst>
                                  <p:childTnLst>
                                    <p:animMotion origin="layout" path="M 0.000000 0.000000 L -0.123264 0.000000 " pathEditMode="relative" rAng="0" ptsTypes="">
                                      <p:cBhvr>
                                        <p:cTn id="6" dur="3000" fill="hold"/>
                                        <p:tgtEl>
                                          <p:spTgt spid="1027"/>
                                        </p:tgtEl>
                                        <p:attrNameLst>
                                          <p:attrName>ppt_x,ppt_y</p:attrName>
                                        </p:attrNameLst>
                                      </p:cBhvr>
                                      <p:rCtr x="0" y="0"/>
                                    </p:animMotion>
                                  </p:childTnLst>
                                </p:cTn>
                              </p:par>
                              <p:par>
                                <p:cTn id="7" presetID="35" presetClass="path" presetSubtype="0" repeatCount="indefinite" autoRev="1" fill="hold" nodeType="withEffect">
                                  <p:stCondLst>
                                    <p:cond delay="200"/>
                                  </p:stCondLst>
                                  <p:childTnLst>
                                    <p:animMotion origin="layout" path="M -0.025764 0.000000 L 0.098681 0.000000 " pathEditMode="relative" rAng="0" ptsTypes="">
                                      <p:cBhvr>
                                        <p:cTn id="8" dur="3000" fill="hold"/>
                                        <p:tgtEl>
                                          <p:spTgt spid="1028"/>
                                        </p:tgtEl>
                                        <p:attrNameLst>
                                          <p:attrName>ppt_x,ppt_y</p:attrName>
                                        </p:attrNameLst>
                                      </p:cBhvr>
                                      <p:rCtr x="43" y="0"/>
                                    </p:animMotion>
                                  </p:childTnLst>
                                </p:cTn>
                              </p:par>
                              <p:par>
                                <p:cTn id="9" presetID="6" presetClass="emph" presetSubtype="0" repeatCount="indefinite" autoRev="1" fill="hold" nodeType="withEffect">
                                  <p:stCondLst>
                                    <p:cond delay="0"/>
                                  </p:stCondLst>
                                  <p:childTnLst>
                                    <p:animScale>
                                      <p:cBhvr>
                                        <p:cTn id="10" dur="3000" fill="hold"/>
                                        <p:tgtEl>
                                          <p:spTgt spid="1030"/>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eaLnBrk="0" fontAlgn="base" hangingPunct="0">
        <a:spcBef>
          <a:spcPct val="0"/>
        </a:spcBef>
        <a:spcAft>
          <a:spcPct val="0"/>
        </a:spcAft>
        <a:defRPr sz="4400">
          <a:solidFill>
            <a:schemeClr val="tx2"/>
          </a:solidFill>
          <a:latin typeface="Arial" pitchFamily="34" charset="0"/>
          <a:ea typeface="宋体" pitchFamily="2" charset="-122"/>
        </a:defRPr>
      </a:lvl6pPr>
      <a:lvl7pPr marL="914400" algn="ctr" rtl="0" eaLnBrk="0" fontAlgn="base" hangingPunct="0">
        <a:spcBef>
          <a:spcPct val="0"/>
        </a:spcBef>
        <a:spcAft>
          <a:spcPct val="0"/>
        </a:spcAft>
        <a:defRPr sz="4400">
          <a:solidFill>
            <a:schemeClr val="tx2"/>
          </a:solidFill>
          <a:latin typeface="Arial" pitchFamily="34" charset="0"/>
          <a:ea typeface="宋体" pitchFamily="2" charset="-122"/>
        </a:defRPr>
      </a:lvl7pPr>
      <a:lvl8pPr marL="1371600" algn="ctr" rtl="0" eaLnBrk="0" fontAlgn="base" hangingPunct="0">
        <a:spcBef>
          <a:spcPct val="0"/>
        </a:spcBef>
        <a:spcAft>
          <a:spcPct val="0"/>
        </a:spcAft>
        <a:defRPr sz="4400">
          <a:solidFill>
            <a:schemeClr val="tx2"/>
          </a:solidFill>
          <a:latin typeface="Arial" pitchFamily="34" charset="0"/>
          <a:ea typeface="宋体" pitchFamily="2" charset="-122"/>
        </a:defRPr>
      </a:lvl8pPr>
      <a:lvl9pPr marL="1828800" algn="ctr" rtl="0" eaLnBrk="0" fontAlgn="base" hangingPunct="0">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2050" name="Picture 2" descr="C:/Users/杜麟/Downloads/书记党课/1.jpg1"/>
          <p:cNvPicPr>
            <a:picLocks noChangeAspect="1" noChangeArrowheads="1"/>
          </p:cNvPicPr>
          <p:nvPr userDrawn="1"/>
        </p:nvPicPr>
        <p:blipFill>
          <a:blip r:embed="rId14" cstate="print">
            <a:lum contrast="12000"/>
          </a:blip>
          <a:srcRect/>
          <a:stretch>
            <a:fillRect/>
          </a:stretch>
        </p:blipFill>
        <p:spPr bwMode="auto">
          <a:xfrm>
            <a:off x="-34925" y="0"/>
            <a:ext cx="9261475" cy="10902950"/>
          </a:xfrm>
          <a:prstGeom prst="rect">
            <a:avLst/>
          </a:prstGeom>
          <a:noFill/>
          <a:ln w="9525">
            <a:noFill/>
            <a:miter lim="800000"/>
            <a:headEnd/>
            <a:tailEnd/>
          </a:ln>
        </p:spPr>
      </p:pic>
      <p:pic>
        <p:nvPicPr>
          <p:cNvPr id="2051" name="Picture 3" descr="天安门1"/>
          <p:cNvPicPr>
            <a:picLocks noChangeAspect="1" noChangeArrowheads="1"/>
          </p:cNvPicPr>
          <p:nvPr userDrawn="1"/>
        </p:nvPicPr>
        <p:blipFill>
          <a:blip r:embed="rId15" cstate="print"/>
          <a:srcRect/>
          <a:stretch>
            <a:fillRect/>
          </a:stretch>
        </p:blipFill>
        <p:spPr bwMode="auto">
          <a:xfrm>
            <a:off x="4117975" y="4078288"/>
            <a:ext cx="5102225" cy="3048000"/>
          </a:xfrm>
          <a:prstGeom prst="rect">
            <a:avLst/>
          </a:prstGeom>
          <a:noFill/>
          <a:ln w="9525">
            <a:noFill/>
            <a:miter lim="800000"/>
            <a:headEnd/>
            <a:tailEnd/>
          </a:ln>
        </p:spPr>
      </p:pic>
      <p:pic>
        <p:nvPicPr>
          <p:cNvPr id="2052" name="Picture 4" descr="灯光"/>
          <p:cNvPicPr>
            <a:picLocks noChangeAspect="1" noChangeArrowheads="1"/>
          </p:cNvPicPr>
          <p:nvPr userDrawn="1"/>
        </p:nvPicPr>
        <p:blipFill>
          <a:blip r:embed="rId16" cstate="print">
            <a:lum contrast="12000"/>
          </a:blip>
          <a:srcRect/>
          <a:stretch>
            <a:fillRect/>
          </a:stretch>
        </p:blipFill>
        <p:spPr bwMode="auto">
          <a:xfrm>
            <a:off x="-111125" y="0"/>
            <a:ext cx="9050338" cy="1457325"/>
          </a:xfrm>
          <a:prstGeom prst="rect">
            <a:avLst/>
          </a:prstGeom>
          <a:noFill/>
          <a:ln w="9525">
            <a:noFill/>
            <a:miter lim="800000"/>
            <a:headEnd/>
            <a:tailEnd/>
          </a:ln>
        </p:spPr>
      </p:pic>
      <p:pic>
        <p:nvPicPr>
          <p:cNvPr id="2053" name="Picture 5" descr="C:/Users/杜麟/Desktop/丝带3.png丝带3"/>
          <p:cNvPicPr>
            <a:picLocks noChangeAspect="1" noChangeArrowheads="1"/>
          </p:cNvPicPr>
          <p:nvPr userDrawn="1"/>
        </p:nvPicPr>
        <p:blipFill>
          <a:blip r:embed="rId17" cstate="print">
            <a:lum contrast="24000"/>
          </a:blip>
          <a:srcRect t="31241" b="11125"/>
          <a:stretch>
            <a:fillRect/>
          </a:stretch>
        </p:blipFill>
        <p:spPr bwMode="auto">
          <a:xfrm>
            <a:off x="-20638" y="0"/>
            <a:ext cx="4765676" cy="4648200"/>
          </a:xfrm>
          <a:prstGeom prst="rect">
            <a:avLst/>
          </a:prstGeom>
          <a:noFill/>
          <a:ln w="9525">
            <a:noFill/>
            <a:miter lim="800000"/>
            <a:headEnd/>
            <a:tailEnd/>
          </a:ln>
        </p:spPr>
      </p:pic>
      <p:pic>
        <p:nvPicPr>
          <p:cNvPr id="2054" name="Picture 6" descr="C:/Users/杜麟/Desktop/丝带1.png丝带1"/>
          <p:cNvPicPr>
            <a:picLocks noChangeAspect="1" noChangeArrowheads="1"/>
          </p:cNvPicPr>
          <p:nvPr userDrawn="1"/>
        </p:nvPicPr>
        <p:blipFill>
          <a:blip r:embed="rId18" cstate="print">
            <a:lum contrast="42000"/>
          </a:blip>
          <a:srcRect/>
          <a:stretch>
            <a:fillRect/>
          </a:stretch>
        </p:blipFill>
        <p:spPr bwMode="auto">
          <a:xfrm>
            <a:off x="-34925" y="4868863"/>
            <a:ext cx="2049463" cy="2159000"/>
          </a:xfrm>
          <a:prstGeom prst="rect">
            <a:avLst/>
          </a:prstGeom>
          <a:noFill/>
          <a:ln w="9525">
            <a:noFill/>
            <a:miter lim="800000"/>
            <a:headEnd/>
            <a:tailEnd/>
          </a:ln>
        </p:spPr>
      </p:pic>
      <p:pic>
        <p:nvPicPr>
          <p:cNvPr id="2055" name="Picture 7" descr="C:/Users/杜麟/Desktop/华表.png华表"/>
          <p:cNvPicPr>
            <a:picLocks noChangeAspect="1" noChangeArrowheads="1"/>
          </p:cNvPicPr>
          <p:nvPr userDrawn="1"/>
        </p:nvPicPr>
        <p:blipFill>
          <a:blip r:embed="rId19" cstate="print">
            <a:lum contrast="12000"/>
          </a:blip>
          <a:srcRect/>
          <a:stretch>
            <a:fillRect/>
          </a:stretch>
        </p:blipFill>
        <p:spPr bwMode="auto">
          <a:xfrm>
            <a:off x="163513" y="3424238"/>
            <a:ext cx="1743075" cy="3605212"/>
          </a:xfrm>
          <a:prstGeom prst="rect">
            <a:avLst/>
          </a:prstGeom>
          <a:noFill/>
          <a:ln w="9525">
            <a:noFill/>
            <a:miter lim="800000"/>
            <a:headEnd/>
            <a:tailEnd/>
          </a:ln>
        </p:spPr>
      </p:pic>
      <p:pic>
        <p:nvPicPr>
          <p:cNvPr id="2056" name="Picture 8" descr="C:/Users/杜麟/Downloads/书记党课/长城1.png长城1"/>
          <p:cNvPicPr>
            <a:picLocks noChangeAspect="1" noChangeArrowheads="1"/>
          </p:cNvPicPr>
          <p:nvPr userDrawn="1"/>
        </p:nvPicPr>
        <p:blipFill>
          <a:blip r:embed="rId20" cstate="print">
            <a:lum contrast="42000"/>
          </a:blip>
          <a:srcRect/>
          <a:stretch>
            <a:fillRect/>
          </a:stretch>
        </p:blipFill>
        <p:spPr bwMode="auto">
          <a:xfrm>
            <a:off x="-422275" y="4152900"/>
            <a:ext cx="9623425" cy="3305175"/>
          </a:xfrm>
          <a:prstGeom prst="rect">
            <a:avLst/>
          </a:prstGeom>
          <a:noFill/>
          <a:ln w="9525">
            <a:noFill/>
            <a:miter lim="800000"/>
            <a:headEnd/>
            <a:tailEnd/>
          </a:ln>
        </p:spPr>
      </p:pic>
      <p:pic>
        <p:nvPicPr>
          <p:cNvPr id="2057" name="Picture 9" descr="C:/Users/杜麟/Desktop/丝带2.png丝带2"/>
          <p:cNvPicPr>
            <a:picLocks noChangeAspect="1" noChangeArrowheads="1"/>
          </p:cNvPicPr>
          <p:nvPr userDrawn="1"/>
        </p:nvPicPr>
        <p:blipFill>
          <a:blip r:embed="rId21" cstate="print">
            <a:lum contrast="12000"/>
          </a:blip>
          <a:srcRect/>
          <a:stretch>
            <a:fillRect/>
          </a:stretch>
        </p:blipFill>
        <p:spPr bwMode="auto">
          <a:xfrm>
            <a:off x="11113" y="4005263"/>
            <a:ext cx="2046287" cy="2849562"/>
          </a:xfrm>
          <a:prstGeom prst="rect">
            <a:avLst/>
          </a:prstGeom>
          <a:noFill/>
          <a:ln w="9525">
            <a:noFill/>
            <a:miter lim="800000"/>
            <a:headEnd/>
            <a:tailEnd/>
          </a:ln>
        </p:spPr>
      </p:pic>
      <p:pic>
        <p:nvPicPr>
          <p:cNvPr id="2058" name="Picture 10" descr="横飘带"/>
          <p:cNvPicPr>
            <a:picLocks noChangeAspect="1" noChangeArrowheads="1"/>
          </p:cNvPicPr>
          <p:nvPr userDrawn="1"/>
        </p:nvPicPr>
        <p:blipFill>
          <a:blip r:embed="rId22" cstate="print">
            <a:lum contrast="48000"/>
          </a:blip>
          <a:srcRect/>
          <a:stretch>
            <a:fillRect/>
          </a:stretch>
        </p:blipFill>
        <p:spPr bwMode="auto">
          <a:xfrm>
            <a:off x="2084388" y="4654550"/>
            <a:ext cx="7154862" cy="28194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fill="hold" nodeType="withEffect">
                                  <p:stCondLst>
                                    <p:cond delay="0"/>
                                  </p:stCondLst>
                                  <p:childTnLst>
                                    <p:animMotion origin="layout" path="M 0.000000 0.000000 L 0.000000 -0.502593 " pathEditMode="relative" rAng="0" ptsTypes="">
                                      <p:cBhvr>
                                        <p:cTn id="6" dur="5000" fill="hold"/>
                                        <p:tgtEl>
                                          <p:spTgt spid="2050"/>
                                        </p:tgtEl>
                                        <p:attrNameLst>
                                          <p:attrName>ppt_x,ppt_y</p:attrName>
                                        </p:attrNameLst>
                                      </p:cBhvr>
                                      <p:rCtr x="0" y="-197"/>
                                    </p:animMotion>
                                  </p:childTnLst>
                                  <p:subTnLst>
                                    <p:audio>
                                      <p:cMediaNode>
                                        <p:cTn display="0" masterRel="sameClick">
                                          <p:stCondLst>
                                            <p:cond evt="begin" delay="0">
                                              <p:tn val="5"/>
                                            </p:cond>
                                          </p:stCondLst>
                                          <p:endCondLst>
                                            <p:cond evt="onStopAudio" delay="0">
                                              <p:tgtEl>
                                                <p:sldTgt/>
                                              </p:tgtEl>
                                            </p:cond>
                                          </p:endCondLst>
                                        </p:cTn>
                                        <p:tgtEl>
                                          <p:sndTgt r:embed="rId13" name="1.wav"/>
                                        </p:tgtEl>
                                      </p:cMediaNode>
                                    </p:audio>
                                  </p:subTnLst>
                                </p:cTn>
                              </p:par>
                              <p:par>
                                <p:cTn id="7" presetID="10" presetClass="entr" presetSubtype="0" fill="hold" nodeType="withEffect">
                                  <p:stCondLst>
                                    <p:cond delay="1000"/>
                                  </p:stCondLst>
                                  <p:childTnLst>
                                    <p:set>
                                      <p:cBhvr>
                                        <p:cTn id="8" dur="1" fill="hold">
                                          <p:stCondLst>
                                            <p:cond delay="0"/>
                                          </p:stCondLst>
                                        </p:cTn>
                                        <p:tgtEl>
                                          <p:spTgt spid="2056"/>
                                        </p:tgtEl>
                                        <p:attrNameLst>
                                          <p:attrName>style.visibility</p:attrName>
                                        </p:attrNameLst>
                                      </p:cBhvr>
                                      <p:to>
                                        <p:strVal val="visible"/>
                                      </p:to>
                                    </p:set>
                                    <p:animEffect transition="in" filter="fade">
                                      <p:cBhvr>
                                        <p:cTn id="9" dur="2000"/>
                                        <p:tgtEl>
                                          <p:spTgt spid="2056"/>
                                        </p:tgtEl>
                                      </p:cBhvr>
                                    </p:animEffect>
                                  </p:childTnLst>
                                </p:cTn>
                              </p:par>
                              <p:par>
                                <p:cTn id="10" presetID="63" presetClass="path" presetSubtype="0" repeatCount="indefinite" autoRev="1" fill="hold" nodeType="withEffect">
                                  <p:stCondLst>
                                    <p:cond delay="1000"/>
                                  </p:stCondLst>
                                  <p:childTnLst>
                                    <p:animMotion origin="layout" path="M 0.000000 0.000000 L 0.030556 0.000000 " pathEditMode="relative" rAng="0" ptsTypes="">
                                      <p:cBhvr>
                                        <p:cTn id="11" dur="5000" fill="hold"/>
                                        <p:tgtEl>
                                          <p:spTgt spid="2056"/>
                                        </p:tgtEl>
                                        <p:attrNameLst>
                                          <p:attrName>ppt_x,ppt_y</p:attrName>
                                        </p:attrNameLst>
                                      </p:cBhvr>
                                      <p:rCtr x="125" y="0"/>
                                    </p:animMotion>
                                  </p:childTnLst>
                                </p:cTn>
                              </p:par>
                              <p:par>
                                <p:cTn id="12" presetID="10" presetClass="entr" presetSubtype="0" fill="hold" nodeType="withEffect">
                                  <p:stCondLst>
                                    <p:cond delay="8500"/>
                                  </p:stCondLst>
                                  <p:childTnLst>
                                    <p:set>
                                      <p:cBhvr>
                                        <p:cTn id="13" dur="1" fill="hold">
                                          <p:stCondLst>
                                            <p:cond delay="0"/>
                                          </p:stCondLst>
                                        </p:cTn>
                                        <p:tgtEl>
                                          <p:spTgt spid="2052"/>
                                        </p:tgtEl>
                                        <p:attrNameLst>
                                          <p:attrName>style.visibility</p:attrName>
                                        </p:attrNameLst>
                                      </p:cBhvr>
                                      <p:to>
                                        <p:strVal val="visible"/>
                                      </p:to>
                                    </p:set>
                                    <p:animEffect transition="in" filter="fade">
                                      <p:cBhvr>
                                        <p:cTn id="14" dur="2000"/>
                                        <p:tgtEl>
                                          <p:spTgt spid="2052"/>
                                        </p:tgtEl>
                                      </p:cBhvr>
                                    </p:animEffect>
                                  </p:childTnLst>
                                </p:cTn>
                              </p:par>
                              <p:par>
                                <p:cTn id="15" presetID="22" presetClass="entr" presetSubtype="2" fill="hold" nodeType="withEffect">
                                  <p:stCondLst>
                                    <p:cond delay="1500"/>
                                  </p:stCondLst>
                                  <p:childTnLst>
                                    <p:set>
                                      <p:cBhvr>
                                        <p:cTn id="16" dur="1" fill="hold">
                                          <p:stCondLst>
                                            <p:cond delay="0"/>
                                          </p:stCondLst>
                                        </p:cTn>
                                        <p:tgtEl>
                                          <p:spTgt spid="2058"/>
                                        </p:tgtEl>
                                        <p:attrNameLst>
                                          <p:attrName>style.visibility</p:attrName>
                                        </p:attrNameLst>
                                      </p:cBhvr>
                                      <p:to>
                                        <p:strVal val="visible"/>
                                      </p:to>
                                    </p:set>
                                    <p:animEffect transition="in" filter="wipe(right)">
                                      <p:cBhvr>
                                        <p:cTn id="17" dur="2000"/>
                                        <p:tgtEl>
                                          <p:spTgt spid="2058"/>
                                        </p:tgtEl>
                                      </p:cBhvr>
                                    </p:animEffect>
                                  </p:childTnLst>
                                </p:cTn>
                              </p:par>
                              <p:par>
                                <p:cTn id="18" presetID="22" presetClass="exit" presetSubtype="2" fill="hold" nodeType="withEffect">
                                  <p:stCondLst>
                                    <p:cond delay="4000"/>
                                  </p:stCondLst>
                                  <p:childTnLst>
                                    <p:animEffect transition="out" filter="wipe(right)">
                                      <p:cBhvr>
                                        <p:cTn id="19" dur="2000"/>
                                        <p:tgtEl>
                                          <p:spTgt spid="2058"/>
                                        </p:tgtEl>
                                      </p:cBhvr>
                                    </p:animEffect>
                                    <p:set>
                                      <p:cBhvr>
                                        <p:cTn id="20" dur="1" fill="hold">
                                          <p:stCondLst>
                                            <p:cond delay="1996"/>
                                          </p:stCondLst>
                                        </p:cTn>
                                        <p:tgtEl>
                                          <p:spTgt spid="2058"/>
                                        </p:tgtEl>
                                        <p:attrNameLst>
                                          <p:attrName>style.visibility</p:attrName>
                                        </p:attrNameLst>
                                      </p:cBhvr>
                                      <p:to>
                                        <p:strVal val="hidden"/>
                                      </p:to>
                                    </p:set>
                                  </p:childTnLst>
                                </p:cTn>
                              </p:par>
                              <p:par>
                                <p:cTn id="21" presetID="22" presetClass="entr" presetSubtype="8" fill="hold" nodeType="withEffect">
                                  <p:stCondLst>
                                    <p:cond delay="6000"/>
                                  </p:stCondLst>
                                  <p:childTnLst>
                                    <p:set>
                                      <p:cBhvr>
                                        <p:cTn id="22" dur="1" fill="hold">
                                          <p:stCondLst>
                                            <p:cond delay="0"/>
                                          </p:stCondLst>
                                        </p:cTn>
                                        <p:tgtEl>
                                          <p:spTgt spid="2054"/>
                                        </p:tgtEl>
                                        <p:attrNameLst>
                                          <p:attrName>style.visibility</p:attrName>
                                        </p:attrNameLst>
                                      </p:cBhvr>
                                      <p:to>
                                        <p:strVal val="visible"/>
                                      </p:to>
                                    </p:set>
                                    <p:animEffect transition="in" filter="wipe(left)">
                                      <p:cBhvr>
                                        <p:cTn id="23" dur="500"/>
                                        <p:tgtEl>
                                          <p:spTgt spid="2054"/>
                                        </p:tgtEl>
                                      </p:cBhvr>
                                    </p:animEffect>
                                  </p:childTnLst>
                                </p:cTn>
                              </p:par>
                              <p:par>
                                <p:cTn id="24" presetID="22" presetClass="entr" presetSubtype="2" fill="hold" nodeType="withEffect">
                                  <p:stCondLst>
                                    <p:cond delay="6500"/>
                                  </p:stCondLst>
                                  <p:childTnLst>
                                    <p:set>
                                      <p:cBhvr>
                                        <p:cTn id="25" dur="1" fill="hold">
                                          <p:stCondLst>
                                            <p:cond delay="0"/>
                                          </p:stCondLst>
                                        </p:cTn>
                                        <p:tgtEl>
                                          <p:spTgt spid="2057"/>
                                        </p:tgtEl>
                                        <p:attrNameLst>
                                          <p:attrName>style.visibility</p:attrName>
                                        </p:attrNameLst>
                                      </p:cBhvr>
                                      <p:to>
                                        <p:strVal val="visible"/>
                                      </p:to>
                                    </p:set>
                                    <p:animEffect transition="in" filter="wipe(right)">
                                      <p:cBhvr>
                                        <p:cTn id="26" dur="500"/>
                                        <p:tgtEl>
                                          <p:spTgt spid="2057"/>
                                        </p:tgtEl>
                                      </p:cBhvr>
                                    </p:animEffect>
                                  </p:childTnLst>
                                </p:cTn>
                              </p:par>
                              <p:par>
                                <p:cTn id="27" presetID="22" presetClass="entr" presetSubtype="4" fill="hold" nodeType="withEffect">
                                  <p:stCondLst>
                                    <p:cond delay="7000"/>
                                  </p:stCondLst>
                                  <p:childTnLst>
                                    <p:set>
                                      <p:cBhvr>
                                        <p:cTn id="28" dur="1" fill="hold">
                                          <p:stCondLst>
                                            <p:cond delay="0"/>
                                          </p:stCondLst>
                                        </p:cTn>
                                        <p:tgtEl>
                                          <p:spTgt spid="2053"/>
                                        </p:tgtEl>
                                        <p:attrNameLst>
                                          <p:attrName>style.visibility</p:attrName>
                                        </p:attrNameLst>
                                      </p:cBhvr>
                                      <p:to>
                                        <p:strVal val="visible"/>
                                      </p:to>
                                    </p:set>
                                    <p:animEffect transition="in" filter="wipe(down)">
                                      <p:cBhvr>
                                        <p:cTn id="29" dur="500"/>
                                        <p:tgtEl>
                                          <p:spTgt spid="2053"/>
                                        </p:tgtEl>
                                      </p:cBhvr>
                                    </p:animEffect>
                                  </p:childTnLst>
                                </p:cTn>
                              </p:par>
                              <p:par>
                                <p:cTn id="30" presetID="22" presetClass="exit" presetSubtype="4" fill="hold" nodeType="withEffect">
                                  <p:stCondLst>
                                    <p:cond delay="7500"/>
                                  </p:stCondLst>
                                  <p:childTnLst>
                                    <p:animEffect transition="out" filter="wipe(down)">
                                      <p:cBhvr>
                                        <p:cTn id="31" dur="500"/>
                                        <p:tgtEl>
                                          <p:spTgt spid="2054"/>
                                        </p:tgtEl>
                                      </p:cBhvr>
                                    </p:animEffect>
                                    <p:set>
                                      <p:cBhvr>
                                        <p:cTn id="32" dur="1" fill="hold">
                                          <p:stCondLst>
                                            <p:cond delay="499"/>
                                          </p:stCondLst>
                                        </p:cTn>
                                        <p:tgtEl>
                                          <p:spTgt spid="2054"/>
                                        </p:tgtEl>
                                        <p:attrNameLst>
                                          <p:attrName>style.visibility</p:attrName>
                                        </p:attrNameLst>
                                      </p:cBhvr>
                                      <p:to>
                                        <p:strVal val="hidden"/>
                                      </p:to>
                                    </p:set>
                                  </p:childTnLst>
                                </p:cTn>
                              </p:par>
                              <p:par>
                                <p:cTn id="33" presetID="22" presetClass="exit" presetSubtype="4" fill="hold" nodeType="withEffect">
                                  <p:stCondLst>
                                    <p:cond delay="8000"/>
                                  </p:stCondLst>
                                  <p:childTnLst>
                                    <p:animEffect transition="out" filter="wipe(down)">
                                      <p:cBhvr>
                                        <p:cTn id="34" dur="500"/>
                                        <p:tgtEl>
                                          <p:spTgt spid="2057"/>
                                        </p:tgtEl>
                                      </p:cBhvr>
                                    </p:animEffect>
                                    <p:set>
                                      <p:cBhvr>
                                        <p:cTn id="35" dur="1" fill="hold">
                                          <p:stCondLst>
                                            <p:cond delay="499"/>
                                          </p:stCondLst>
                                        </p:cTn>
                                        <p:tgtEl>
                                          <p:spTgt spid="2057"/>
                                        </p:tgtEl>
                                        <p:attrNameLst>
                                          <p:attrName>style.visibility</p:attrName>
                                        </p:attrNameLst>
                                      </p:cBhvr>
                                      <p:to>
                                        <p:strVal val="hidden"/>
                                      </p:to>
                                    </p:set>
                                  </p:childTnLst>
                                </p:cTn>
                              </p:par>
                              <p:par>
                                <p:cTn id="36" presetID="22" presetClass="exit" presetSubtype="4" fill="hold" nodeType="withEffect">
                                  <p:stCondLst>
                                    <p:cond delay="8500"/>
                                  </p:stCondLst>
                                  <p:childTnLst>
                                    <p:animEffect transition="out" filter="wipe(down)">
                                      <p:cBhvr>
                                        <p:cTn id="37" dur="500"/>
                                        <p:tgtEl>
                                          <p:spTgt spid="2053"/>
                                        </p:tgtEl>
                                      </p:cBhvr>
                                    </p:animEffect>
                                    <p:set>
                                      <p:cBhvr>
                                        <p:cTn id="38" dur="1" fill="hold">
                                          <p:stCondLst>
                                            <p:cond delay="499"/>
                                          </p:stCondLst>
                                        </p:cTn>
                                        <p:tgtEl>
                                          <p:spTgt spid="20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eaLnBrk="0" fontAlgn="base" hangingPunct="0">
        <a:spcBef>
          <a:spcPct val="0"/>
        </a:spcBef>
        <a:spcAft>
          <a:spcPct val="0"/>
        </a:spcAft>
        <a:defRPr sz="4400">
          <a:solidFill>
            <a:schemeClr val="tx2"/>
          </a:solidFill>
          <a:latin typeface="Arial" pitchFamily="34" charset="0"/>
          <a:ea typeface="宋体" pitchFamily="2" charset="-122"/>
        </a:defRPr>
      </a:lvl6pPr>
      <a:lvl7pPr marL="914400" algn="ctr" rtl="0" eaLnBrk="0" fontAlgn="base" hangingPunct="0">
        <a:spcBef>
          <a:spcPct val="0"/>
        </a:spcBef>
        <a:spcAft>
          <a:spcPct val="0"/>
        </a:spcAft>
        <a:defRPr sz="4400">
          <a:solidFill>
            <a:schemeClr val="tx2"/>
          </a:solidFill>
          <a:latin typeface="Arial" pitchFamily="34" charset="0"/>
          <a:ea typeface="宋体" pitchFamily="2" charset="-122"/>
        </a:defRPr>
      </a:lvl7pPr>
      <a:lvl8pPr marL="1371600" algn="ctr" rtl="0" eaLnBrk="0" fontAlgn="base" hangingPunct="0">
        <a:spcBef>
          <a:spcPct val="0"/>
        </a:spcBef>
        <a:spcAft>
          <a:spcPct val="0"/>
        </a:spcAft>
        <a:defRPr sz="4400">
          <a:solidFill>
            <a:schemeClr val="tx2"/>
          </a:solidFill>
          <a:latin typeface="Arial" pitchFamily="34" charset="0"/>
          <a:ea typeface="宋体" pitchFamily="2" charset="-122"/>
        </a:defRPr>
      </a:lvl8pPr>
      <a:lvl9pPr marL="1828800" algn="ctr" rtl="0" eaLnBrk="0" fontAlgn="base" hangingPunct="0">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8.png"/><Relationship Id="rId1" Type="http://schemas.openxmlformats.org/officeDocument/2006/relationships/slideLayout" Target="../slideLayouts/slideLayout13.xml"/><Relationship Id="rId5" Type="http://schemas.openxmlformats.org/officeDocument/2006/relationships/image" Target="../media/image30.png"/><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5" Type="http://schemas.openxmlformats.org/officeDocument/2006/relationships/image" Target="../media/image41.png"/><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7" Type="http://schemas.openxmlformats.org/officeDocument/2006/relationships/image" Target="../media/image24.png"/><Relationship Id="rId2" Type="http://schemas.openxmlformats.org/officeDocument/2006/relationships/image" Target="../media/image20.png"/><Relationship Id="rId1" Type="http://schemas.openxmlformats.org/officeDocument/2006/relationships/slideLayout" Target="../slideLayouts/slideLayout1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0.png"/><Relationship Id="rId1" Type="http://schemas.openxmlformats.org/officeDocument/2006/relationships/slideLayout" Target="../slideLayouts/slideLayout13.xml"/><Relationship Id="rId5" Type="http://schemas.openxmlformats.org/officeDocument/2006/relationships/image" Target="../media/image26.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党徽"/>
          <p:cNvPicPr>
            <a:picLocks noChangeAspect="1" noChangeArrowheads="1"/>
          </p:cNvPicPr>
          <p:nvPr/>
        </p:nvPicPr>
        <p:blipFill>
          <a:blip r:embed="rId3" cstate="print">
            <a:lum contrast="12000"/>
          </a:blip>
          <a:srcRect/>
          <a:stretch>
            <a:fillRect/>
          </a:stretch>
        </p:blipFill>
        <p:spPr bwMode="auto">
          <a:xfrm>
            <a:off x="3708400" y="2997200"/>
            <a:ext cx="2016125" cy="1646238"/>
          </a:xfrm>
          <a:prstGeom prst="rect">
            <a:avLst/>
          </a:prstGeom>
          <a:noFill/>
          <a:ln w="9525">
            <a:noFill/>
            <a:miter lim="800000"/>
            <a:headEnd/>
            <a:tailEnd/>
          </a:ln>
        </p:spPr>
      </p:pic>
      <p:sp>
        <p:nvSpPr>
          <p:cNvPr id="4111" name="Text Box 15"/>
          <p:cNvSpPr txBox="1">
            <a:spLocks noChangeArrowheads="1"/>
          </p:cNvSpPr>
          <p:nvPr/>
        </p:nvSpPr>
        <p:spPr bwMode="auto">
          <a:xfrm>
            <a:off x="2843213" y="2420938"/>
            <a:ext cx="6769100" cy="641350"/>
          </a:xfrm>
          <a:prstGeom prst="rect">
            <a:avLst/>
          </a:prstGeom>
          <a:noFill/>
          <a:ln w="9525">
            <a:noFill/>
            <a:miter lim="800000"/>
            <a:headEnd/>
            <a:tailEnd/>
          </a:ln>
          <a:effectLst/>
        </p:spPr>
        <p:txBody>
          <a:bodyPr>
            <a:spAutoFit/>
          </a:bodyPr>
          <a:lstStyle/>
          <a:p>
            <a:pPr>
              <a:spcBef>
                <a:spcPct val="50000"/>
              </a:spcBef>
            </a:pPr>
            <a:r>
              <a:rPr lang="en-US" altLang="zh-CN" sz="3600" b="1">
                <a:solidFill>
                  <a:schemeClr val="accent2"/>
                </a:solidFill>
                <a:latin typeface="黑体" pitchFamily="49" charset="-122"/>
                <a:ea typeface="黑体" pitchFamily="49" charset="-122"/>
              </a:rPr>
              <a:t>19</a:t>
            </a:r>
            <a:r>
              <a:rPr lang="zh-CN" altLang="en-US" sz="3600" b="1">
                <a:solidFill>
                  <a:schemeClr val="accent2"/>
                </a:solidFill>
                <a:latin typeface="黑体" pitchFamily="49" charset="-122"/>
                <a:ea typeface="黑体" pitchFamily="49" charset="-122"/>
              </a:rPr>
              <a:t>分钟讲清十九大报告</a:t>
            </a:r>
          </a:p>
        </p:txBody>
      </p:sp>
      <p:sp>
        <p:nvSpPr>
          <p:cNvPr id="4112" name="Text Box 16"/>
          <p:cNvSpPr txBox="1">
            <a:spLocks noChangeArrowheads="1"/>
          </p:cNvSpPr>
          <p:nvPr/>
        </p:nvSpPr>
        <p:spPr bwMode="auto">
          <a:xfrm>
            <a:off x="2484438" y="1700213"/>
            <a:ext cx="4165600" cy="366712"/>
          </a:xfrm>
          <a:prstGeom prst="rect">
            <a:avLst/>
          </a:prstGeom>
          <a:noFill/>
          <a:ln w="9525">
            <a:noFill/>
            <a:miter lim="800000"/>
            <a:headEnd/>
            <a:tailEnd/>
          </a:ln>
          <a:effectLst/>
        </p:spPr>
        <p:txBody>
          <a:bodyPr>
            <a:spAutoFit/>
          </a:bodyPr>
          <a:lstStyle/>
          <a:p>
            <a:pPr>
              <a:spcBef>
                <a:spcPct val="50000"/>
              </a:spcBef>
            </a:pPr>
            <a:r>
              <a:rPr lang="zh-CN" altLang="en-US" b="1">
                <a:solidFill>
                  <a:srgbClr val="000066"/>
                </a:solidFill>
                <a:ea typeface="楷体_GB2312" pitchFamily="49" charset="-122"/>
              </a:rPr>
              <a:t>十九大精神进思政课系列活动</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p:nvPr/>
        </p:nvSpPr>
        <p:spPr>
          <a:xfrm>
            <a:off x="883620" y="1604798"/>
            <a:ext cx="7360788" cy="3874297"/>
          </a:xfrm>
          <a:prstGeom prst="roundRect">
            <a:avLst>
              <a:gd name="adj" fmla="val 7465"/>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2" cstate="print">
            <a:extLst>
              <a:ext uri="{28A0092B-C50C-407E-A947-70E740481C1C}">
                <a14:useLocalDpi xmlns:a14="http://schemas.microsoft.com/office/drawing/2010/main" xmlns="" val="0"/>
              </a:ext>
            </a:extLst>
          </a:blip>
          <a:srcRect b="5502"/>
          <a:stretch/>
        </p:blipFill>
        <p:spPr>
          <a:xfrm flipH="1">
            <a:off x="3923928" y="4940595"/>
            <a:ext cx="5220072" cy="1848779"/>
          </a:xfrm>
          <a:prstGeom prst="rect">
            <a:avLst/>
          </a:prstGeom>
        </p:spPr>
      </p:pic>
      <p:pic>
        <p:nvPicPr>
          <p:cNvPr id="3" name="图片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5479095"/>
            <a:ext cx="9144000" cy="1369888"/>
          </a:xfrm>
          <a:prstGeom prst="rect">
            <a:avLst/>
          </a:prstGeom>
        </p:spPr>
      </p:pic>
      <p:sp>
        <p:nvSpPr>
          <p:cNvPr id="10" name="TextBox 9">
            <a:hlinkClick r:id="" action="ppaction://hlinkshowjump?jump=nextslide"/>
          </p:cNvPr>
          <p:cNvSpPr txBox="1"/>
          <p:nvPr/>
        </p:nvSpPr>
        <p:spPr>
          <a:xfrm>
            <a:off x="1115616" y="2127435"/>
            <a:ext cx="6912768" cy="430887"/>
          </a:xfrm>
          <a:prstGeom prst="rect">
            <a:avLst/>
          </a:prstGeom>
        </p:spPr>
        <p:txBody>
          <a:bodyPr wrap="square">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algn="l" fontAlgn="auto">
              <a:spcBef>
                <a:spcPts val="0"/>
              </a:spcBef>
              <a:spcAft>
                <a:spcPts val="0"/>
              </a:spcAft>
              <a:defRPr/>
            </a:pPr>
            <a:r>
              <a:rPr lang="zh-CN" altLang="en-US" sz="2200" dirty="0" smtClean="0">
                <a:solidFill>
                  <a:schemeClr val="accent2"/>
                </a:solidFill>
              </a:rPr>
              <a:t>中国</a:t>
            </a:r>
            <a:r>
              <a:rPr lang="zh-CN" altLang="en-US" sz="2200" dirty="0">
                <a:solidFill>
                  <a:schemeClr val="accent2"/>
                </a:solidFill>
              </a:rPr>
              <a:t>特色社会主义进入新时代是我国发展新的历史方位</a:t>
            </a:r>
          </a:p>
        </p:txBody>
      </p:sp>
      <p:sp>
        <p:nvSpPr>
          <p:cNvPr id="11" name="标题 1"/>
          <p:cNvSpPr txBox="1">
            <a:spLocks/>
          </p:cNvSpPr>
          <p:nvPr/>
        </p:nvSpPr>
        <p:spPr>
          <a:xfrm>
            <a:off x="1043608" y="332656"/>
            <a:ext cx="3319658" cy="423279"/>
          </a:xfrm>
          <a:prstGeom prst="rect">
            <a:avLst/>
          </a:prstGeom>
        </p:spPr>
        <p:txBody>
          <a:bodyPr lIns="86383" tIns="43192" rIns="86383" bIns="43192"/>
          <a:lstStyle>
            <a:lvl1pPr algn="l" defTabSz="815730" rtl="0" eaLnBrk="0" fontAlgn="base" hangingPunct="0">
              <a:spcBef>
                <a:spcPct val="0"/>
              </a:spcBef>
              <a:spcAft>
                <a:spcPct val="0"/>
              </a:spcAft>
              <a:defRPr lang="zh-CN" altLang="en-US" sz="1600" b="0" kern="1200" dirty="0">
                <a:solidFill>
                  <a:schemeClr val="accent2"/>
                </a:solidFill>
                <a:latin typeface="微软雅黑" pitchFamily="34" charset="-122"/>
                <a:ea typeface="微软雅黑" pitchFamily="34" charset="-122"/>
                <a:cs typeface="+mj-cs"/>
              </a:defRPr>
            </a:lvl1pPr>
            <a:lvl2pPr algn="l" defTabSz="815730" rtl="0" eaLnBrk="0" fontAlgn="base" hangingPunct="0">
              <a:spcBef>
                <a:spcPct val="0"/>
              </a:spcBef>
              <a:spcAft>
                <a:spcPct val="0"/>
              </a:spcAft>
              <a:defRPr sz="2800">
                <a:solidFill>
                  <a:schemeClr val="bg1"/>
                </a:solidFill>
                <a:latin typeface="华文细黑" pitchFamily="2" charset="-122"/>
                <a:ea typeface="华文细黑" pitchFamily="2" charset="-122"/>
              </a:defRPr>
            </a:lvl2pPr>
            <a:lvl3pPr algn="l" defTabSz="815730" rtl="0" eaLnBrk="0" fontAlgn="base" hangingPunct="0">
              <a:spcBef>
                <a:spcPct val="0"/>
              </a:spcBef>
              <a:spcAft>
                <a:spcPct val="0"/>
              </a:spcAft>
              <a:defRPr sz="2800">
                <a:solidFill>
                  <a:schemeClr val="bg1"/>
                </a:solidFill>
                <a:latin typeface="华文细黑" pitchFamily="2" charset="-122"/>
                <a:ea typeface="华文细黑" pitchFamily="2" charset="-122"/>
              </a:defRPr>
            </a:lvl3pPr>
            <a:lvl4pPr algn="l" defTabSz="815730" rtl="0" eaLnBrk="0" fontAlgn="base" hangingPunct="0">
              <a:spcBef>
                <a:spcPct val="0"/>
              </a:spcBef>
              <a:spcAft>
                <a:spcPct val="0"/>
              </a:spcAft>
              <a:defRPr sz="2800">
                <a:solidFill>
                  <a:schemeClr val="bg1"/>
                </a:solidFill>
                <a:latin typeface="华文细黑" pitchFamily="2" charset="-122"/>
                <a:ea typeface="华文细黑" pitchFamily="2" charset="-122"/>
              </a:defRPr>
            </a:lvl4pPr>
            <a:lvl5pPr algn="l" defTabSz="815730" rtl="0" eaLnBrk="0" fontAlgn="base" hangingPunct="0">
              <a:spcBef>
                <a:spcPct val="0"/>
              </a:spcBef>
              <a:spcAft>
                <a:spcPct val="0"/>
              </a:spcAft>
              <a:defRPr sz="2800">
                <a:solidFill>
                  <a:schemeClr val="bg1"/>
                </a:solidFill>
                <a:latin typeface="华文细黑" pitchFamily="2" charset="-122"/>
                <a:ea typeface="华文细黑" pitchFamily="2" charset="-122"/>
              </a:defRPr>
            </a:lvl5pPr>
            <a:lvl6pPr marL="457063" algn="l" rtl="0" fontAlgn="base">
              <a:spcBef>
                <a:spcPct val="0"/>
              </a:spcBef>
              <a:spcAft>
                <a:spcPct val="0"/>
              </a:spcAft>
              <a:defRPr sz="3200">
                <a:solidFill>
                  <a:schemeClr val="bg1"/>
                </a:solidFill>
                <a:latin typeface="华文细黑" pitchFamily="2" charset="-122"/>
                <a:ea typeface="华文细黑" pitchFamily="2" charset="-122"/>
              </a:defRPr>
            </a:lvl6pPr>
            <a:lvl7pPr marL="914126" algn="l" rtl="0" fontAlgn="base">
              <a:spcBef>
                <a:spcPct val="0"/>
              </a:spcBef>
              <a:spcAft>
                <a:spcPct val="0"/>
              </a:spcAft>
              <a:defRPr sz="3200">
                <a:solidFill>
                  <a:schemeClr val="bg1"/>
                </a:solidFill>
                <a:latin typeface="华文细黑" pitchFamily="2" charset="-122"/>
                <a:ea typeface="华文细黑" pitchFamily="2" charset="-122"/>
              </a:defRPr>
            </a:lvl7pPr>
            <a:lvl8pPr marL="1371189" algn="l" rtl="0" fontAlgn="base">
              <a:spcBef>
                <a:spcPct val="0"/>
              </a:spcBef>
              <a:spcAft>
                <a:spcPct val="0"/>
              </a:spcAft>
              <a:defRPr sz="3200">
                <a:solidFill>
                  <a:schemeClr val="bg1"/>
                </a:solidFill>
                <a:latin typeface="华文细黑" pitchFamily="2" charset="-122"/>
                <a:ea typeface="华文细黑" pitchFamily="2" charset="-122"/>
              </a:defRPr>
            </a:lvl8pPr>
            <a:lvl9pPr marL="1828251" algn="l" rtl="0" fontAlgn="base">
              <a:spcBef>
                <a:spcPct val="0"/>
              </a:spcBef>
              <a:spcAft>
                <a:spcPct val="0"/>
              </a:spcAft>
              <a:defRPr sz="3200">
                <a:solidFill>
                  <a:schemeClr val="bg1"/>
                </a:solidFill>
                <a:latin typeface="华文细黑" pitchFamily="2" charset="-122"/>
                <a:ea typeface="华文细黑" pitchFamily="2" charset="-122"/>
              </a:defRPr>
            </a:lvl9pPr>
          </a:lstStyle>
          <a:p>
            <a:r>
              <a:rPr lang="zh-CN" altLang="en-US" dirty="0"/>
              <a:t>　中国特色社会主义进入新时代</a:t>
            </a:r>
          </a:p>
        </p:txBody>
      </p:sp>
      <p:sp>
        <p:nvSpPr>
          <p:cNvPr id="12" name="矩形 11"/>
          <p:cNvSpPr/>
          <p:nvPr/>
        </p:nvSpPr>
        <p:spPr>
          <a:xfrm>
            <a:off x="1115616" y="2806607"/>
            <a:ext cx="4320480" cy="1708160"/>
          </a:xfrm>
          <a:prstGeom prst="rect">
            <a:avLst/>
          </a:prstGeom>
        </p:spPr>
        <p:txBody>
          <a:bodyPr wrap="square">
            <a:spAutoFit/>
          </a:bodyPr>
          <a:lstStyle/>
          <a:p>
            <a:pPr algn="just">
              <a:lnSpc>
                <a:spcPct val="150000"/>
              </a:lnSpc>
            </a:pPr>
            <a:r>
              <a:rPr lang="zh-CN" altLang="en-US" sz="1400" b="1" dirty="0">
                <a:solidFill>
                  <a:schemeClr val="accent2"/>
                </a:solidFill>
                <a:latin typeface="微软雅黑" panose="020B0503020204020204" pitchFamily="34" charset="-122"/>
                <a:ea typeface="微软雅黑" panose="020B0503020204020204" pitchFamily="34" charset="-122"/>
              </a:rPr>
              <a:t>习近平指出</a:t>
            </a:r>
            <a:r>
              <a:rPr lang="zh-CN" altLang="en-US" sz="1400" dirty="0">
                <a:solidFill>
                  <a:schemeClr val="accent6">
                    <a:lumMod val="50000"/>
                  </a:schemeClr>
                </a:solidFill>
                <a:latin typeface="微软雅黑" panose="020B0503020204020204" pitchFamily="34" charset="-122"/>
                <a:ea typeface="微软雅黑" panose="020B0503020204020204" pitchFamily="34" charset="-122"/>
              </a:rPr>
              <a:t>，改革开放之初，我们党发出了走自己的路、建设中国特色社会主义的伟大号召。从那时以来，我们党团结带领全国各族人民不懈奋斗，推动我国经济实力、科技实力、国防实力、综合国力进入世界前列，推动我国国际地位实现前所未有的</a:t>
            </a:r>
            <a:r>
              <a:rPr lang="zh-CN" altLang="en-US" sz="1400" dirty="0" smtClean="0">
                <a:solidFill>
                  <a:schemeClr val="accent6">
                    <a:lumMod val="50000"/>
                  </a:schemeClr>
                </a:solidFill>
                <a:latin typeface="微软雅黑" panose="020B0503020204020204" pitchFamily="34" charset="-122"/>
                <a:ea typeface="微软雅黑" panose="020B0503020204020204" pitchFamily="34" charset="-122"/>
              </a:rPr>
              <a:t>提升。</a:t>
            </a:r>
            <a:endParaRPr lang="zh-CN" altLang="en-US" sz="1400" dirty="0">
              <a:solidFill>
                <a:schemeClr val="accent6">
                  <a:lumMod val="50000"/>
                </a:schemeClr>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056244" y="1145672"/>
            <a:ext cx="2883908" cy="1020797"/>
          </a:xfrm>
          <a:prstGeom prst="rect">
            <a:avLst/>
          </a:prstGeom>
        </p:spPr>
      </p:pic>
      <p:sp>
        <p:nvSpPr>
          <p:cNvPr id="15" name="TextBox 9">
            <a:hlinkClick r:id="" action="ppaction://hlinkshowjump?jump=nextslide"/>
          </p:cNvPr>
          <p:cNvSpPr txBox="1"/>
          <p:nvPr/>
        </p:nvSpPr>
        <p:spPr>
          <a:xfrm>
            <a:off x="3923928" y="1124745"/>
            <a:ext cx="1107996" cy="461665"/>
          </a:xfrm>
          <a:prstGeom prst="rect">
            <a:avLst/>
          </a:prstGeom>
        </p:spPr>
        <p:txBody>
          <a:bodyPr wrap="none">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fontAlgn="auto">
              <a:spcBef>
                <a:spcPts val="0"/>
              </a:spcBef>
              <a:spcAft>
                <a:spcPts val="0"/>
              </a:spcAft>
              <a:defRPr/>
            </a:pPr>
            <a:r>
              <a:rPr lang="zh-CN" altLang="en-US" sz="2400" dirty="0" smtClean="0">
                <a:solidFill>
                  <a:schemeClr val="bg1"/>
                </a:solidFill>
              </a:rPr>
              <a:t>新时代</a:t>
            </a:r>
            <a:endParaRPr lang="zh-CN" altLang="en-US" sz="2400" dirty="0">
              <a:solidFill>
                <a:schemeClr val="bg1"/>
              </a:solidFill>
            </a:endParaRPr>
          </a:p>
        </p:txBody>
      </p:sp>
      <p:pic>
        <p:nvPicPr>
          <p:cNvPr id="5" name="图片 4"/>
          <p:cNvPicPr>
            <a:picLocks noChangeAspect="1"/>
          </p:cNvPicPr>
          <p:nvPr/>
        </p:nvPicPr>
        <p:blipFill>
          <a:blip r:embed="rId5" cstate="print"/>
          <a:stretch>
            <a:fillRect/>
          </a:stretch>
        </p:blipFill>
        <p:spPr>
          <a:xfrm>
            <a:off x="5520112" y="2950165"/>
            <a:ext cx="2383976" cy="2207027"/>
          </a:xfrm>
          <a:prstGeom prst="rect">
            <a:avLst/>
          </a:prstGeom>
        </p:spPr>
      </p:pic>
    </p:spTree>
    <p:extLst>
      <p:ext uri="{BB962C8B-B14F-4D97-AF65-F5344CB8AC3E}">
        <p14:creationId xmlns:p14="http://schemas.microsoft.com/office/powerpoint/2010/main" xmlns="" val="44125613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xEl>
                                              <p:pRg st="0" end="0"/>
                                            </p:txEl>
                                          </p:spTgt>
                                        </p:tgtEl>
                                        <p:attrNameLst>
                                          <p:attrName>style.visibility</p:attrName>
                                        </p:attrNameLst>
                                      </p:cBhvr>
                                      <p:to>
                                        <p:strVal val="visible"/>
                                      </p:to>
                                    </p:set>
                                    <p:animEffect transition="in" filter="fade">
                                      <p:cBhvr>
                                        <p:cTn id="12" dur="500"/>
                                        <p:tgtEl>
                                          <p:spTgt spid="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par>
                          <p:cTn id="18" fill="hold">
                            <p:stCondLst>
                              <p:cond delay="500"/>
                            </p:stCondLst>
                            <p:childTnLst>
                              <p:par>
                                <p:cTn id="19" presetID="42"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750"/>
                                        <p:tgtEl>
                                          <p:spTgt spid="10"/>
                                        </p:tgtEl>
                                      </p:cBhvr>
                                    </p:animEffect>
                                    <p:anim calcmode="lin" valueType="num">
                                      <p:cBhvr>
                                        <p:cTn id="22" dur="750" fill="hold"/>
                                        <p:tgtEl>
                                          <p:spTgt spid="10"/>
                                        </p:tgtEl>
                                        <p:attrNameLst>
                                          <p:attrName>ppt_x</p:attrName>
                                        </p:attrNameLst>
                                      </p:cBhvr>
                                      <p:tavLst>
                                        <p:tav tm="0">
                                          <p:val>
                                            <p:strVal val="#ppt_x"/>
                                          </p:val>
                                        </p:tav>
                                        <p:tav tm="100000">
                                          <p:val>
                                            <p:strVal val="#ppt_x"/>
                                          </p:val>
                                        </p:tav>
                                      </p:tavLst>
                                    </p:anim>
                                    <p:anim calcmode="lin" valueType="num">
                                      <p:cBhvr>
                                        <p:cTn id="23" dur="75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3"/>
          <p:cNvSpPr>
            <a:spLocks noGrp="1" noChangeArrowheads="1"/>
          </p:cNvSpPr>
          <p:nvPr>
            <p:ph type="body" idx="4294967295"/>
          </p:nvPr>
        </p:nvSpPr>
        <p:spPr bwMode="auto">
          <a:xfrm>
            <a:off x="827088" y="981075"/>
            <a:ext cx="8147050" cy="1020763"/>
          </a:xfrm>
          <a:prstGeom prst="rect">
            <a:avLst/>
          </a:prstGeom>
          <a:solidFill>
            <a:schemeClr val="accent1">
              <a:alpha val="48000"/>
            </a:schemeClr>
          </a:solidFill>
          <a:ln>
            <a:solidFill>
              <a:srgbClr val="000000"/>
            </a:solidFill>
            <a:miter lim="800000"/>
            <a:headEnd/>
            <a:tailEnd/>
          </a:ln>
        </p:spPr>
        <p:txBody>
          <a:bodyPr/>
          <a:lstStyle/>
          <a:p>
            <a:pPr eaLnBrk="1" hangingPunct="1">
              <a:lnSpc>
                <a:spcPct val="130000"/>
              </a:lnSpc>
            </a:pPr>
            <a:r>
              <a:rPr lang="zh-CN" altLang="en-US" sz="2400" b="1">
                <a:latin typeface="黑体" pitchFamily="49" charset="-122"/>
                <a:ea typeface="黑体" pitchFamily="49" charset="-122"/>
              </a:rPr>
              <a:t>是承前启后、继往开来、在新的历史条件下继续夺取中国特色社会主义伟大胜利的时代</a:t>
            </a:r>
            <a:r>
              <a:rPr lang="zh-CN" altLang="en-US" sz="2000" b="1">
                <a:latin typeface="黑体" pitchFamily="49" charset="-122"/>
                <a:ea typeface="黑体" pitchFamily="49" charset="-122"/>
              </a:rPr>
              <a:t> </a:t>
            </a:r>
          </a:p>
        </p:txBody>
      </p:sp>
      <p:sp>
        <p:nvSpPr>
          <p:cNvPr id="139270" name="Rectangle 3"/>
          <p:cNvSpPr>
            <a:spLocks noChangeArrowheads="1"/>
          </p:cNvSpPr>
          <p:nvPr/>
        </p:nvSpPr>
        <p:spPr bwMode="auto">
          <a:xfrm>
            <a:off x="827088" y="2133600"/>
            <a:ext cx="8147050" cy="1020763"/>
          </a:xfrm>
          <a:prstGeom prst="rect">
            <a:avLst/>
          </a:prstGeom>
          <a:solidFill>
            <a:schemeClr val="accent1">
              <a:alpha val="41000"/>
            </a:schemeClr>
          </a:solidFill>
          <a:ln w="9525">
            <a:solidFill>
              <a:srgbClr val="000000"/>
            </a:solidFill>
            <a:miter lim="800000"/>
            <a:headEnd/>
            <a:tailEnd/>
          </a:ln>
        </p:spPr>
        <p:txBody>
          <a:bodyPr/>
          <a:lstStyle/>
          <a:p>
            <a:pPr marL="342900" indent="-342900">
              <a:lnSpc>
                <a:spcPct val="130000"/>
              </a:lnSpc>
              <a:spcBef>
                <a:spcPct val="20000"/>
              </a:spcBef>
              <a:buFontTx/>
              <a:buChar char="•"/>
            </a:pPr>
            <a:r>
              <a:rPr lang="zh-CN" altLang="en-US" sz="2400" b="1">
                <a:ea typeface="黑体" pitchFamily="49" charset="-122"/>
              </a:rPr>
              <a:t>是决胜全面建成小康社会、进而全面建设社会主义现代化强国的时代</a:t>
            </a:r>
            <a:r>
              <a:rPr lang="zh-CN" altLang="en-US" sz="2000"/>
              <a:t> </a:t>
            </a:r>
          </a:p>
        </p:txBody>
      </p:sp>
      <p:sp>
        <p:nvSpPr>
          <p:cNvPr id="139271" name="Rectangle 3"/>
          <p:cNvSpPr>
            <a:spLocks noChangeArrowheads="1"/>
          </p:cNvSpPr>
          <p:nvPr/>
        </p:nvSpPr>
        <p:spPr bwMode="auto">
          <a:xfrm>
            <a:off x="827088" y="3213100"/>
            <a:ext cx="8147050" cy="1020763"/>
          </a:xfrm>
          <a:prstGeom prst="rect">
            <a:avLst/>
          </a:prstGeom>
          <a:solidFill>
            <a:schemeClr val="accent1">
              <a:alpha val="48000"/>
            </a:schemeClr>
          </a:solidFill>
          <a:ln w="9525">
            <a:solidFill>
              <a:srgbClr val="000000"/>
            </a:solidFill>
            <a:miter lim="800000"/>
            <a:headEnd/>
            <a:tailEnd/>
          </a:ln>
        </p:spPr>
        <p:txBody>
          <a:bodyPr/>
          <a:lstStyle/>
          <a:p>
            <a:pPr marL="342900" indent="-342900">
              <a:lnSpc>
                <a:spcPct val="130000"/>
              </a:lnSpc>
              <a:spcBef>
                <a:spcPct val="20000"/>
              </a:spcBef>
              <a:buFontTx/>
              <a:buChar char="•"/>
            </a:pPr>
            <a:r>
              <a:rPr lang="zh-CN" altLang="en-US" sz="2400" b="1">
                <a:ea typeface="黑体" pitchFamily="49" charset="-122"/>
              </a:rPr>
              <a:t>是全国各族人民团结奋斗、不断创造美好生活、逐步实现全体人民共同富裕的时代</a:t>
            </a:r>
            <a:r>
              <a:rPr lang="zh-CN" altLang="en-US" sz="2000"/>
              <a:t> </a:t>
            </a:r>
          </a:p>
        </p:txBody>
      </p:sp>
      <p:sp>
        <p:nvSpPr>
          <p:cNvPr id="139272" name="Rectangle 3"/>
          <p:cNvSpPr>
            <a:spLocks noChangeArrowheads="1"/>
          </p:cNvSpPr>
          <p:nvPr/>
        </p:nvSpPr>
        <p:spPr bwMode="auto">
          <a:xfrm>
            <a:off x="827088" y="4292600"/>
            <a:ext cx="8147050" cy="1020763"/>
          </a:xfrm>
          <a:prstGeom prst="rect">
            <a:avLst/>
          </a:prstGeom>
          <a:solidFill>
            <a:schemeClr val="accent1">
              <a:alpha val="41000"/>
            </a:schemeClr>
          </a:solidFill>
          <a:ln w="9525">
            <a:solidFill>
              <a:srgbClr val="000000"/>
            </a:solidFill>
            <a:miter lim="800000"/>
            <a:headEnd/>
            <a:tailEnd/>
          </a:ln>
        </p:spPr>
        <p:txBody>
          <a:bodyPr/>
          <a:lstStyle/>
          <a:p>
            <a:pPr marL="342900" indent="-342900">
              <a:lnSpc>
                <a:spcPct val="130000"/>
              </a:lnSpc>
              <a:spcBef>
                <a:spcPct val="20000"/>
              </a:spcBef>
              <a:buFontTx/>
              <a:buChar char="•"/>
            </a:pPr>
            <a:r>
              <a:rPr lang="zh-CN" altLang="en-US" sz="2400" b="1">
                <a:latin typeface="黑体" pitchFamily="49" charset="-122"/>
                <a:ea typeface="黑体" pitchFamily="49" charset="-122"/>
              </a:rPr>
              <a:t>是全体中华儿女勠力同心、奋力实现中华民族伟大复兴中国梦的时代</a:t>
            </a:r>
            <a:r>
              <a:rPr lang="zh-CN" altLang="en-US" sz="2400">
                <a:latin typeface="宋体" pitchFamily="2" charset="-122"/>
              </a:rPr>
              <a:t> </a:t>
            </a:r>
          </a:p>
        </p:txBody>
      </p:sp>
      <p:sp>
        <p:nvSpPr>
          <p:cNvPr id="139273" name="Rectangle 3"/>
          <p:cNvSpPr>
            <a:spLocks noChangeArrowheads="1"/>
          </p:cNvSpPr>
          <p:nvPr/>
        </p:nvSpPr>
        <p:spPr bwMode="auto">
          <a:xfrm>
            <a:off x="827088" y="5445125"/>
            <a:ext cx="8147050" cy="1020763"/>
          </a:xfrm>
          <a:prstGeom prst="rect">
            <a:avLst/>
          </a:prstGeom>
          <a:solidFill>
            <a:schemeClr val="accent1">
              <a:alpha val="50999"/>
            </a:schemeClr>
          </a:solidFill>
          <a:ln w="9525">
            <a:solidFill>
              <a:srgbClr val="000000"/>
            </a:solidFill>
            <a:miter lim="800000"/>
            <a:headEnd/>
            <a:tailEnd/>
          </a:ln>
        </p:spPr>
        <p:txBody>
          <a:bodyPr/>
          <a:lstStyle/>
          <a:p>
            <a:pPr marL="342900" indent="-342900">
              <a:lnSpc>
                <a:spcPct val="130000"/>
              </a:lnSpc>
              <a:spcBef>
                <a:spcPct val="20000"/>
              </a:spcBef>
              <a:buFontTx/>
              <a:buChar char="•"/>
            </a:pPr>
            <a:r>
              <a:rPr lang="zh-CN" altLang="en-US" sz="2400" b="1">
                <a:latin typeface="黑体" pitchFamily="49" charset="-122"/>
                <a:ea typeface="黑体" pitchFamily="49" charset="-122"/>
              </a:rPr>
              <a:t>是我国日益走近世界舞台中央、不断为人类作出更大贡献的时代 </a:t>
            </a:r>
          </a:p>
        </p:txBody>
      </p:sp>
      <p:sp>
        <p:nvSpPr>
          <p:cNvPr id="139274" name="Text Box 10"/>
          <p:cNvSpPr txBox="1">
            <a:spLocks noChangeArrowheads="1"/>
          </p:cNvSpPr>
          <p:nvPr/>
        </p:nvSpPr>
        <p:spPr bwMode="auto">
          <a:xfrm>
            <a:off x="1403350" y="476250"/>
            <a:ext cx="3960813" cy="396875"/>
          </a:xfrm>
          <a:prstGeom prst="rect">
            <a:avLst/>
          </a:prstGeom>
          <a:solidFill>
            <a:srgbClr val="FF0000"/>
          </a:solidFill>
          <a:ln w="9525">
            <a:noFill/>
            <a:miter lim="800000"/>
            <a:headEnd/>
            <a:tailEnd/>
          </a:ln>
          <a:effectLst/>
        </p:spPr>
        <p:txBody>
          <a:bodyPr>
            <a:spAutoFit/>
          </a:bodyPr>
          <a:lstStyle/>
          <a:p>
            <a:pPr>
              <a:spcBef>
                <a:spcPct val="50000"/>
              </a:spcBef>
            </a:pPr>
            <a:r>
              <a:rPr lang="zh-CN" altLang="en-US" sz="2000">
                <a:solidFill>
                  <a:schemeClr val="bg1"/>
                </a:solidFill>
                <a:ea typeface="黑体" pitchFamily="49" charset="-122"/>
              </a:rPr>
              <a:t>新时代的五个定位</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AutoShape 2"/>
          <p:cNvSpPr>
            <a:spLocks noChangeArrowheads="1"/>
          </p:cNvSpPr>
          <p:nvPr/>
        </p:nvSpPr>
        <p:spPr bwMode="auto">
          <a:xfrm>
            <a:off x="684213" y="836613"/>
            <a:ext cx="4032250" cy="681037"/>
          </a:xfrm>
          <a:prstGeom prst="wedgeRectCallout">
            <a:avLst>
              <a:gd name="adj1" fmla="val -48583"/>
              <a:gd name="adj2" fmla="val 67949"/>
            </a:avLst>
          </a:prstGeom>
          <a:solidFill>
            <a:srgbClr val="FF0000"/>
          </a:solidFill>
          <a:ln w="9525">
            <a:solidFill>
              <a:schemeClr val="tx1"/>
            </a:solidFill>
            <a:miter lim="800000"/>
            <a:headEnd/>
            <a:tailEnd/>
          </a:ln>
          <a:effectLst/>
        </p:spPr>
        <p:txBody>
          <a:bodyPr/>
          <a:lstStyle/>
          <a:p>
            <a:pPr algn="ctr"/>
            <a:endParaRPr lang="zh-CN" altLang="en-US"/>
          </a:p>
        </p:txBody>
      </p:sp>
      <p:sp>
        <p:nvSpPr>
          <p:cNvPr id="133123" name="Text Box 3"/>
          <p:cNvSpPr txBox="1">
            <a:spLocks noChangeArrowheads="1"/>
          </p:cNvSpPr>
          <p:nvPr/>
        </p:nvSpPr>
        <p:spPr bwMode="auto">
          <a:xfrm>
            <a:off x="827088" y="908050"/>
            <a:ext cx="3673475" cy="396875"/>
          </a:xfrm>
          <a:prstGeom prst="rect">
            <a:avLst/>
          </a:prstGeom>
          <a:noFill/>
          <a:ln w="9525">
            <a:noFill/>
            <a:miter lim="800000"/>
            <a:headEnd/>
            <a:tailEnd/>
          </a:ln>
          <a:effectLst/>
        </p:spPr>
        <p:txBody>
          <a:bodyPr>
            <a:spAutoFit/>
          </a:bodyPr>
          <a:lstStyle/>
          <a:p>
            <a:pPr eaLnBrk="0" hangingPunct="0">
              <a:spcBef>
                <a:spcPct val="50000"/>
              </a:spcBef>
              <a:buFont typeface="Arial" pitchFamily="34" charset="0"/>
              <a:buNone/>
            </a:pPr>
            <a:r>
              <a:rPr lang="zh-CN" altLang="en-US" sz="2000" b="1">
                <a:solidFill>
                  <a:schemeClr val="bg1"/>
                </a:solidFill>
                <a:ea typeface="黑体" pitchFamily="49" charset="-122"/>
              </a:rPr>
              <a:t>我国社会主要矛盾已经转化</a:t>
            </a:r>
          </a:p>
        </p:txBody>
      </p:sp>
      <p:sp>
        <p:nvSpPr>
          <p:cNvPr id="133125" name="Rectangle 5"/>
          <p:cNvSpPr>
            <a:spLocks noGrp="1" noChangeArrowheads="1"/>
          </p:cNvSpPr>
          <p:nvPr>
            <p:ph type="body" idx="1"/>
          </p:nvPr>
        </p:nvSpPr>
        <p:spPr bwMode="auto">
          <a:xfrm>
            <a:off x="539750" y="1700213"/>
            <a:ext cx="8135938" cy="4465637"/>
          </a:xfrm>
          <a:solidFill>
            <a:srgbClr val="FF9900">
              <a:alpha val="17999"/>
            </a:srgbClr>
          </a:solidFill>
          <a:ln w="28575">
            <a:solidFill>
              <a:srgbClr val="000080"/>
            </a:solidFill>
            <a:miter lim="800000"/>
            <a:headEnd/>
            <a:tailEnd/>
          </a:ln>
        </p:spPr>
        <p:txBody>
          <a:bodyPr vert="horz" wrap="square" lIns="91440" tIns="45720" rIns="91440" bIns="45720" numCol="1" anchor="t" anchorCtr="0" compatLnSpc="1">
            <a:prstTxWarp prst="textNoShape">
              <a:avLst/>
            </a:prstTxWarp>
          </a:bodyPr>
          <a:lstStyle/>
          <a:p>
            <a:pPr>
              <a:lnSpc>
                <a:spcPct val="120000"/>
              </a:lnSpc>
            </a:pPr>
            <a:r>
              <a:rPr lang="zh-CN" altLang="en-US" sz="2800" b="1">
                <a:latin typeface="黑体" pitchFamily="49" charset="-122"/>
                <a:ea typeface="黑体" pitchFamily="49" charset="-122"/>
              </a:rPr>
              <a:t>中国特色社会主义进入新时代，我国社会主要矛盾已经转化为</a:t>
            </a:r>
            <a:r>
              <a:rPr lang="zh-CN" altLang="en-US" sz="2800" b="1">
                <a:solidFill>
                  <a:srgbClr val="FF0000"/>
                </a:solidFill>
                <a:latin typeface="黑体" pitchFamily="49" charset="-122"/>
                <a:ea typeface="黑体" pitchFamily="49" charset="-122"/>
              </a:rPr>
              <a:t>人民日益增长的美好生活需要和不平衡不充分的发展</a:t>
            </a:r>
            <a:r>
              <a:rPr lang="zh-CN" altLang="en-US" sz="2800" b="1">
                <a:latin typeface="黑体" pitchFamily="49" charset="-122"/>
                <a:ea typeface="黑体" pitchFamily="49" charset="-122"/>
              </a:rPr>
              <a:t>之间的矛盾。 </a:t>
            </a:r>
          </a:p>
          <a:p>
            <a:pPr>
              <a:lnSpc>
                <a:spcPct val="120000"/>
              </a:lnSpc>
            </a:pPr>
            <a:r>
              <a:rPr lang="zh-CN" altLang="en-US" sz="2800" b="1">
                <a:latin typeface="黑体" pitchFamily="49" charset="-122"/>
                <a:ea typeface="黑体" pitchFamily="49" charset="-122"/>
              </a:rPr>
              <a:t>必须认识到，我国社会主要矛盾的变化，没有改变我们对我国社会主义所处历史阶段的判断，我国仍处于并将长期处于社会主义初级阶段的基本国情没有变，我国是世界最大发展中国家的国际地位没有变。</a:t>
            </a:r>
            <a:r>
              <a:rPr lang="zh-CN" altLang="en-US" sz="2800"/>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AutoShape 2"/>
          <p:cNvSpPr>
            <a:spLocks noChangeArrowheads="1"/>
          </p:cNvSpPr>
          <p:nvPr/>
        </p:nvSpPr>
        <p:spPr bwMode="auto">
          <a:xfrm>
            <a:off x="684213" y="836613"/>
            <a:ext cx="4032250" cy="681037"/>
          </a:xfrm>
          <a:prstGeom prst="wedgeRectCallout">
            <a:avLst>
              <a:gd name="adj1" fmla="val -48583"/>
              <a:gd name="adj2" fmla="val 67949"/>
            </a:avLst>
          </a:prstGeom>
          <a:solidFill>
            <a:srgbClr val="FF0000"/>
          </a:solidFill>
          <a:ln w="9525">
            <a:solidFill>
              <a:schemeClr val="tx1"/>
            </a:solidFill>
            <a:miter lim="800000"/>
            <a:headEnd/>
            <a:tailEnd/>
          </a:ln>
          <a:effectLst/>
        </p:spPr>
        <p:txBody>
          <a:bodyPr/>
          <a:lstStyle/>
          <a:p>
            <a:pPr algn="ctr"/>
            <a:endParaRPr lang="zh-CN" altLang="en-US"/>
          </a:p>
        </p:txBody>
      </p:sp>
      <p:sp>
        <p:nvSpPr>
          <p:cNvPr id="134147" name="Text Box 3"/>
          <p:cNvSpPr txBox="1">
            <a:spLocks noChangeArrowheads="1"/>
          </p:cNvSpPr>
          <p:nvPr/>
        </p:nvSpPr>
        <p:spPr bwMode="auto">
          <a:xfrm>
            <a:off x="827088" y="908050"/>
            <a:ext cx="3673475" cy="396875"/>
          </a:xfrm>
          <a:prstGeom prst="rect">
            <a:avLst/>
          </a:prstGeom>
          <a:noFill/>
          <a:ln w="9525">
            <a:noFill/>
            <a:miter lim="800000"/>
            <a:headEnd/>
            <a:tailEnd/>
          </a:ln>
          <a:effectLst/>
        </p:spPr>
        <p:txBody>
          <a:bodyPr>
            <a:spAutoFit/>
          </a:bodyPr>
          <a:lstStyle/>
          <a:p>
            <a:pPr eaLnBrk="0" hangingPunct="0">
              <a:spcBef>
                <a:spcPct val="50000"/>
              </a:spcBef>
              <a:buFont typeface="Arial" pitchFamily="34" charset="0"/>
              <a:buNone/>
            </a:pPr>
            <a:r>
              <a:rPr lang="zh-CN" altLang="en-US" sz="2000" b="1">
                <a:solidFill>
                  <a:schemeClr val="bg1"/>
                </a:solidFill>
                <a:ea typeface="黑体" pitchFamily="49" charset="-122"/>
              </a:rPr>
              <a:t>新时代中国特色社会主义思想</a:t>
            </a:r>
          </a:p>
        </p:txBody>
      </p:sp>
      <p:sp>
        <p:nvSpPr>
          <p:cNvPr id="134148" name="Rectangle 3"/>
          <p:cNvSpPr>
            <a:spLocks noChangeArrowheads="1"/>
          </p:cNvSpPr>
          <p:nvPr/>
        </p:nvSpPr>
        <p:spPr bwMode="auto">
          <a:xfrm>
            <a:off x="4859338" y="1773238"/>
            <a:ext cx="4032250" cy="4392612"/>
          </a:xfrm>
          <a:prstGeom prst="rect">
            <a:avLst/>
          </a:prstGeom>
          <a:solidFill>
            <a:schemeClr val="accent1">
              <a:alpha val="55000"/>
            </a:schemeClr>
          </a:solidFill>
          <a:ln w="19050" cap="flat">
            <a:solidFill>
              <a:srgbClr val="000080"/>
            </a:solidFill>
            <a:miter lim="800000"/>
            <a:headEnd/>
            <a:tailEnd/>
          </a:ln>
        </p:spPr>
        <p:txBody>
          <a:bodyPr lIns="90170" tIns="46990" rIns="90170" bIns="46990"/>
          <a:lstStyle/>
          <a:p>
            <a:pPr marL="342900" indent="-342900" eaLnBrk="0" hangingPunct="0">
              <a:spcBef>
                <a:spcPct val="20000"/>
              </a:spcBef>
              <a:buFontTx/>
              <a:buChar char="•"/>
            </a:pPr>
            <a:r>
              <a:rPr lang="zh-CN" altLang="en-US" sz="2800" b="1">
                <a:latin typeface="黑体" pitchFamily="49" charset="-122"/>
                <a:ea typeface="黑体" pitchFamily="49" charset="-122"/>
              </a:rPr>
              <a:t>新时代中国特色社会主义思想是全党全国人民为实现中华民族伟大复兴而奋斗的行动纲领。回答了“新时代坚持和发展什么样的中国特色社会主义、怎样坚持和发展中国特色社会主义”这个问题 。</a:t>
            </a:r>
          </a:p>
        </p:txBody>
      </p:sp>
      <p:pic>
        <p:nvPicPr>
          <p:cNvPr id="134150" name="Picture 6" descr="14feb5e05c0c1b56bb2b1d"/>
          <p:cNvPicPr>
            <a:picLocks noChangeAspect="1" noChangeArrowheads="1"/>
          </p:cNvPicPr>
          <p:nvPr/>
        </p:nvPicPr>
        <p:blipFill>
          <a:blip r:embed="rId2" cstate="print"/>
          <a:srcRect/>
          <a:stretch>
            <a:fillRect/>
          </a:stretch>
        </p:blipFill>
        <p:spPr bwMode="auto">
          <a:xfrm>
            <a:off x="468313" y="2852738"/>
            <a:ext cx="4176712" cy="2265362"/>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595588" y="1783852"/>
            <a:ext cx="8008860" cy="4608512"/>
          </a:xfrm>
          <a:prstGeom prst="roundRect">
            <a:avLst>
              <a:gd name="adj" fmla="val 7465"/>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2" cstate="print">
            <a:extLst>
              <a:ext uri="{BEBA8EAE-BF5A-486C-A8C5-ECC9F3942E4B}">
                <a14:imgProps xmlns:a14="http://schemas.microsoft.com/office/drawing/2010/main" xmlns="">
                  <a14:imgLayer r:embed="rId3">
                    <a14:imgEffect>
                      <a14:brightnessContrast bright="-20000"/>
                    </a14:imgEffect>
                  </a14:imgLayer>
                </a14:imgProps>
              </a:ext>
              <a:ext uri="{28A0092B-C50C-407E-A947-70E740481C1C}">
                <a14:useLocalDpi xmlns:a14="http://schemas.microsoft.com/office/drawing/2010/main" xmlns="" val="0"/>
              </a:ext>
            </a:extLst>
          </a:blip>
          <a:stretch>
            <a:fillRect/>
          </a:stretch>
        </p:blipFill>
        <p:spPr>
          <a:xfrm>
            <a:off x="1624974" y="1154034"/>
            <a:ext cx="6181914" cy="1259637"/>
          </a:xfrm>
          <a:prstGeom prst="rect">
            <a:avLst/>
          </a:prstGeom>
        </p:spPr>
      </p:pic>
      <p:sp>
        <p:nvSpPr>
          <p:cNvPr id="11" name="标题 1"/>
          <p:cNvSpPr txBox="1">
            <a:spLocks/>
          </p:cNvSpPr>
          <p:nvPr/>
        </p:nvSpPr>
        <p:spPr>
          <a:xfrm>
            <a:off x="1043608" y="260648"/>
            <a:ext cx="3319658" cy="423279"/>
          </a:xfrm>
          <a:prstGeom prst="rect">
            <a:avLst/>
          </a:prstGeom>
        </p:spPr>
        <p:txBody>
          <a:bodyPr lIns="86383" tIns="43192" rIns="86383" bIns="43192"/>
          <a:lstStyle>
            <a:lvl1pPr algn="l" defTabSz="815730" rtl="0" eaLnBrk="0" fontAlgn="base" hangingPunct="0">
              <a:spcBef>
                <a:spcPct val="0"/>
              </a:spcBef>
              <a:spcAft>
                <a:spcPct val="0"/>
              </a:spcAft>
              <a:defRPr lang="zh-CN" altLang="en-US" sz="1600" b="0" kern="1200" dirty="0">
                <a:solidFill>
                  <a:schemeClr val="accent2"/>
                </a:solidFill>
                <a:latin typeface="微软雅黑" pitchFamily="34" charset="-122"/>
                <a:ea typeface="微软雅黑" pitchFamily="34" charset="-122"/>
                <a:cs typeface="+mj-cs"/>
              </a:defRPr>
            </a:lvl1pPr>
            <a:lvl2pPr algn="l" defTabSz="815730" rtl="0" eaLnBrk="0" fontAlgn="base" hangingPunct="0">
              <a:spcBef>
                <a:spcPct val="0"/>
              </a:spcBef>
              <a:spcAft>
                <a:spcPct val="0"/>
              </a:spcAft>
              <a:defRPr sz="2800">
                <a:solidFill>
                  <a:schemeClr val="bg1"/>
                </a:solidFill>
                <a:latin typeface="华文细黑" pitchFamily="2" charset="-122"/>
                <a:ea typeface="华文细黑" pitchFamily="2" charset="-122"/>
              </a:defRPr>
            </a:lvl2pPr>
            <a:lvl3pPr algn="l" defTabSz="815730" rtl="0" eaLnBrk="0" fontAlgn="base" hangingPunct="0">
              <a:spcBef>
                <a:spcPct val="0"/>
              </a:spcBef>
              <a:spcAft>
                <a:spcPct val="0"/>
              </a:spcAft>
              <a:defRPr sz="2800">
                <a:solidFill>
                  <a:schemeClr val="bg1"/>
                </a:solidFill>
                <a:latin typeface="华文细黑" pitchFamily="2" charset="-122"/>
                <a:ea typeface="华文细黑" pitchFamily="2" charset="-122"/>
              </a:defRPr>
            </a:lvl3pPr>
            <a:lvl4pPr algn="l" defTabSz="815730" rtl="0" eaLnBrk="0" fontAlgn="base" hangingPunct="0">
              <a:spcBef>
                <a:spcPct val="0"/>
              </a:spcBef>
              <a:spcAft>
                <a:spcPct val="0"/>
              </a:spcAft>
              <a:defRPr sz="2800">
                <a:solidFill>
                  <a:schemeClr val="bg1"/>
                </a:solidFill>
                <a:latin typeface="华文细黑" pitchFamily="2" charset="-122"/>
                <a:ea typeface="华文细黑" pitchFamily="2" charset="-122"/>
              </a:defRPr>
            </a:lvl4pPr>
            <a:lvl5pPr algn="l" defTabSz="815730" rtl="0" eaLnBrk="0" fontAlgn="base" hangingPunct="0">
              <a:spcBef>
                <a:spcPct val="0"/>
              </a:spcBef>
              <a:spcAft>
                <a:spcPct val="0"/>
              </a:spcAft>
              <a:defRPr sz="2800">
                <a:solidFill>
                  <a:schemeClr val="bg1"/>
                </a:solidFill>
                <a:latin typeface="华文细黑" pitchFamily="2" charset="-122"/>
                <a:ea typeface="华文细黑" pitchFamily="2" charset="-122"/>
              </a:defRPr>
            </a:lvl5pPr>
            <a:lvl6pPr marL="457063" algn="l" rtl="0" fontAlgn="base">
              <a:spcBef>
                <a:spcPct val="0"/>
              </a:spcBef>
              <a:spcAft>
                <a:spcPct val="0"/>
              </a:spcAft>
              <a:defRPr sz="3200">
                <a:solidFill>
                  <a:schemeClr val="bg1"/>
                </a:solidFill>
                <a:latin typeface="华文细黑" pitchFamily="2" charset="-122"/>
                <a:ea typeface="华文细黑" pitchFamily="2" charset="-122"/>
              </a:defRPr>
            </a:lvl6pPr>
            <a:lvl7pPr marL="914126" algn="l" rtl="0" fontAlgn="base">
              <a:spcBef>
                <a:spcPct val="0"/>
              </a:spcBef>
              <a:spcAft>
                <a:spcPct val="0"/>
              </a:spcAft>
              <a:defRPr sz="3200">
                <a:solidFill>
                  <a:schemeClr val="bg1"/>
                </a:solidFill>
                <a:latin typeface="华文细黑" pitchFamily="2" charset="-122"/>
                <a:ea typeface="华文细黑" pitchFamily="2" charset="-122"/>
              </a:defRPr>
            </a:lvl7pPr>
            <a:lvl8pPr marL="1371189" algn="l" rtl="0" fontAlgn="base">
              <a:spcBef>
                <a:spcPct val="0"/>
              </a:spcBef>
              <a:spcAft>
                <a:spcPct val="0"/>
              </a:spcAft>
              <a:defRPr sz="3200">
                <a:solidFill>
                  <a:schemeClr val="bg1"/>
                </a:solidFill>
                <a:latin typeface="华文细黑" pitchFamily="2" charset="-122"/>
                <a:ea typeface="华文细黑" pitchFamily="2" charset="-122"/>
              </a:defRPr>
            </a:lvl8pPr>
            <a:lvl9pPr marL="1828251" algn="l" rtl="0" fontAlgn="base">
              <a:spcBef>
                <a:spcPct val="0"/>
              </a:spcBef>
              <a:spcAft>
                <a:spcPct val="0"/>
              </a:spcAft>
              <a:defRPr sz="3200">
                <a:solidFill>
                  <a:schemeClr val="bg1"/>
                </a:solidFill>
                <a:latin typeface="华文细黑" pitchFamily="2" charset="-122"/>
                <a:ea typeface="华文细黑" pitchFamily="2" charset="-122"/>
              </a:defRPr>
            </a:lvl9pPr>
          </a:lstStyle>
          <a:p>
            <a:r>
              <a:rPr lang="zh-CN" altLang="en-US" dirty="0"/>
              <a:t>　新时代中国特色社会主义思想</a:t>
            </a:r>
          </a:p>
        </p:txBody>
      </p:sp>
      <p:sp>
        <p:nvSpPr>
          <p:cNvPr id="16" name="TextBox 9">
            <a:hlinkClick r:id="" action="ppaction://hlinkshowjump?jump=nextslide"/>
          </p:cNvPr>
          <p:cNvSpPr txBox="1"/>
          <p:nvPr/>
        </p:nvSpPr>
        <p:spPr>
          <a:xfrm>
            <a:off x="2443514" y="1222585"/>
            <a:ext cx="4544834" cy="400110"/>
          </a:xfrm>
          <a:prstGeom prst="rect">
            <a:avLst/>
          </a:prstGeom>
        </p:spPr>
        <p:txBody>
          <a:bodyPr wrap="none">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fontAlgn="auto">
              <a:spcBef>
                <a:spcPts val="0"/>
              </a:spcBef>
              <a:spcAft>
                <a:spcPts val="0"/>
              </a:spcAft>
              <a:defRPr/>
            </a:pPr>
            <a:r>
              <a:rPr lang="zh-CN" altLang="en-US" dirty="0">
                <a:solidFill>
                  <a:schemeClr val="bg1"/>
                </a:solidFill>
              </a:rPr>
              <a:t>新时代中国特色社会主义</a:t>
            </a:r>
            <a:r>
              <a:rPr lang="zh-CN" altLang="en-US" dirty="0" smtClean="0">
                <a:solidFill>
                  <a:schemeClr val="bg1"/>
                </a:solidFill>
              </a:rPr>
              <a:t>思想八大明确</a:t>
            </a:r>
            <a:endParaRPr lang="zh-CN" altLang="en-US" dirty="0">
              <a:solidFill>
                <a:schemeClr val="bg1"/>
              </a:solidFill>
            </a:endParaRPr>
          </a:p>
        </p:txBody>
      </p:sp>
      <p:sp>
        <p:nvSpPr>
          <p:cNvPr id="17" name="矩形 16"/>
          <p:cNvSpPr/>
          <p:nvPr/>
        </p:nvSpPr>
        <p:spPr>
          <a:xfrm>
            <a:off x="-108520" y="2142530"/>
            <a:ext cx="8712968" cy="3093154"/>
          </a:xfrm>
          <a:prstGeom prst="rect">
            <a:avLst/>
          </a:prstGeom>
        </p:spPr>
        <p:txBody>
          <a:bodyPr wrap="square">
            <a:spAutoFit/>
          </a:bodyPr>
          <a:lstStyle/>
          <a:p>
            <a:pPr marL="1085576" lvl="2" indent="-171450" algn="just">
              <a:lnSpc>
                <a:spcPct val="150000"/>
              </a:lnSpc>
              <a:buFont typeface="Wingdings" panose="05000000000000000000" pitchFamily="2" charset="2"/>
              <a:buChar char="Ø"/>
            </a:pPr>
            <a:r>
              <a:rPr lang="zh-CN" altLang="en-US" sz="1300" b="1" dirty="0" smtClean="0">
                <a:solidFill>
                  <a:schemeClr val="accent2"/>
                </a:solidFill>
                <a:latin typeface="微软雅黑" pitchFamily="34" charset="-122"/>
                <a:ea typeface="微软雅黑" pitchFamily="34" charset="-122"/>
              </a:rPr>
              <a:t>明确</a:t>
            </a:r>
            <a:r>
              <a:rPr lang="zh-CN" altLang="en-US" sz="1300" dirty="0">
                <a:solidFill>
                  <a:schemeClr val="accent6">
                    <a:lumMod val="50000"/>
                  </a:schemeClr>
                </a:solidFill>
                <a:latin typeface="微软雅黑" pitchFamily="34" charset="-122"/>
                <a:ea typeface="微软雅黑" pitchFamily="34" charset="-122"/>
              </a:rPr>
              <a:t>坚持和发展中国特色社会主义，总任务是实现社会主义现代化和中华民族伟大</a:t>
            </a:r>
            <a:r>
              <a:rPr lang="zh-CN" altLang="en-US" sz="1300" dirty="0" smtClean="0">
                <a:solidFill>
                  <a:schemeClr val="accent6">
                    <a:lumMod val="50000"/>
                  </a:schemeClr>
                </a:solidFill>
                <a:latin typeface="微软雅黑" pitchFamily="34" charset="-122"/>
                <a:ea typeface="微软雅黑" pitchFamily="34" charset="-122"/>
              </a:rPr>
              <a:t>复兴</a:t>
            </a:r>
            <a:endParaRPr lang="zh-CN" altLang="en-US" sz="1300" dirty="0">
              <a:solidFill>
                <a:schemeClr val="accent6">
                  <a:lumMod val="50000"/>
                </a:schemeClr>
              </a:solidFill>
              <a:latin typeface="微软雅黑" pitchFamily="34" charset="-122"/>
              <a:ea typeface="微软雅黑" pitchFamily="34" charset="-122"/>
            </a:endParaRPr>
          </a:p>
          <a:p>
            <a:pPr marL="1085576" lvl="2" indent="-171450" algn="just">
              <a:lnSpc>
                <a:spcPct val="150000"/>
              </a:lnSpc>
              <a:buFont typeface="Wingdings" panose="05000000000000000000" pitchFamily="2" charset="2"/>
              <a:buChar char="Ø"/>
            </a:pPr>
            <a:r>
              <a:rPr lang="zh-CN" altLang="en-US" sz="1300" b="1" dirty="0" smtClean="0">
                <a:solidFill>
                  <a:schemeClr val="accent2"/>
                </a:solidFill>
                <a:latin typeface="微软雅黑" pitchFamily="34" charset="-122"/>
                <a:ea typeface="微软雅黑" pitchFamily="34" charset="-122"/>
              </a:rPr>
              <a:t>明确</a:t>
            </a:r>
            <a:r>
              <a:rPr lang="zh-CN" altLang="en-US" sz="1300" dirty="0">
                <a:solidFill>
                  <a:schemeClr val="accent6">
                    <a:lumMod val="50000"/>
                  </a:schemeClr>
                </a:solidFill>
                <a:latin typeface="微软雅黑" pitchFamily="34" charset="-122"/>
                <a:ea typeface="微软雅黑" pitchFamily="34" charset="-122"/>
              </a:rPr>
              <a:t>新时代我国社会主要矛盾是人民日益增长的美好生活需要和不平衡不充分的发展之间的</a:t>
            </a:r>
            <a:r>
              <a:rPr lang="zh-CN" altLang="en-US" sz="1300" dirty="0" smtClean="0">
                <a:solidFill>
                  <a:schemeClr val="accent6">
                    <a:lumMod val="50000"/>
                  </a:schemeClr>
                </a:solidFill>
                <a:latin typeface="微软雅黑" pitchFamily="34" charset="-122"/>
                <a:ea typeface="微软雅黑" pitchFamily="34" charset="-122"/>
              </a:rPr>
              <a:t>矛盾</a:t>
            </a:r>
            <a:endParaRPr lang="zh-CN" altLang="en-US" sz="1300" dirty="0">
              <a:solidFill>
                <a:schemeClr val="accent6">
                  <a:lumMod val="50000"/>
                </a:schemeClr>
              </a:solidFill>
              <a:latin typeface="微软雅黑" pitchFamily="34" charset="-122"/>
              <a:ea typeface="微软雅黑" pitchFamily="34" charset="-122"/>
            </a:endParaRPr>
          </a:p>
          <a:p>
            <a:pPr marL="1085576" lvl="2" indent="-171450" algn="just">
              <a:lnSpc>
                <a:spcPct val="150000"/>
              </a:lnSpc>
              <a:buFont typeface="Wingdings" panose="05000000000000000000" pitchFamily="2" charset="2"/>
              <a:buChar char="Ø"/>
            </a:pPr>
            <a:r>
              <a:rPr lang="zh-CN" altLang="en-US" sz="1300" b="1" dirty="0" smtClean="0">
                <a:solidFill>
                  <a:schemeClr val="accent2"/>
                </a:solidFill>
                <a:latin typeface="微软雅黑" pitchFamily="34" charset="-122"/>
                <a:ea typeface="微软雅黑" pitchFamily="34" charset="-122"/>
              </a:rPr>
              <a:t>明确</a:t>
            </a:r>
            <a:r>
              <a:rPr lang="zh-CN" altLang="en-US" sz="1300" dirty="0" smtClean="0">
                <a:solidFill>
                  <a:schemeClr val="accent6">
                    <a:lumMod val="50000"/>
                  </a:schemeClr>
                </a:solidFill>
                <a:latin typeface="微软雅黑" pitchFamily="34" charset="-122"/>
                <a:ea typeface="微软雅黑" pitchFamily="34" charset="-122"/>
              </a:rPr>
              <a:t>中国特色社会主义事业总体布局是“五位一体”、战略布局是“四个全面”</a:t>
            </a:r>
            <a:endParaRPr lang="zh-CN" altLang="en-US" sz="1300" dirty="0">
              <a:solidFill>
                <a:schemeClr val="accent6">
                  <a:lumMod val="50000"/>
                </a:schemeClr>
              </a:solidFill>
              <a:latin typeface="微软雅黑" pitchFamily="34" charset="-122"/>
              <a:ea typeface="微软雅黑" pitchFamily="34" charset="-122"/>
            </a:endParaRPr>
          </a:p>
          <a:p>
            <a:pPr marL="1085576" lvl="2" indent="-171450" algn="just">
              <a:lnSpc>
                <a:spcPct val="150000"/>
              </a:lnSpc>
              <a:buFont typeface="Wingdings" panose="05000000000000000000" pitchFamily="2" charset="2"/>
              <a:buChar char="Ø"/>
            </a:pPr>
            <a:r>
              <a:rPr lang="zh-CN" altLang="en-US" sz="1300" b="1" dirty="0" smtClean="0">
                <a:solidFill>
                  <a:schemeClr val="accent2"/>
                </a:solidFill>
                <a:latin typeface="微软雅黑" pitchFamily="34" charset="-122"/>
                <a:ea typeface="微软雅黑" pitchFamily="34" charset="-122"/>
              </a:rPr>
              <a:t>明确</a:t>
            </a:r>
            <a:r>
              <a:rPr lang="zh-CN" altLang="en-US" sz="1300" dirty="0">
                <a:solidFill>
                  <a:schemeClr val="accent6">
                    <a:lumMod val="50000"/>
                  </a:schemeClr>
                </a:solidFill>
                <a:latin typeface="微软雅黑" pitchFamily="34" charset="-122"/>
                <a:ea typeface="微软雅黑" pitchFamily="34" charset="-122"/>
              </a:rPr>
              <a:t>全面深化改革总目标是完善和发展中国特色社会主义制度、推进国家治理体系和治理能力现代化；</a:t>
            </a:r>
          </a:p>
          <a:p>
            <a:pPr marL="1085576" lvl="2" indent="-171450" algn="just">
              <a:lnSpc>
                <a:spcPct val="150000"/>
              </a:lnSpc>
              <a:buFont typeface="Wingdings" panose="05000000000000000000" pitchFamily="2" charset="2"/>
              <a:buChar char="Ø"/>
            </a:pPr>
            <a:r>
              <a:rPr lang="zh-CN" altLang="en-US" sz="1300" b="1" dirty="0" smtClean="0">
                <a:solidFill>
                  <a:schemeClr val="accent2"/>
                </a:solidFill>
                <a:latin typeface="微软雅黑" pitchFamily="34" charset="-122"/>
                <a:ea typeface="微软雅黑" pitchFamily="34" charset="-122"/>
              </a:rPr>
              <a:t>明确</a:t>
            </a:r>
            <a:r>
              <a:rPr lang="zh-CN" altLang="en-US" sz="1300" dirty="0">
                <a:solidFill>
                  <a:schemeClr val="accent6">
                    <a:lumMod val="50000"/>
                  </a:schemeClr>
                </a:solidFill>
                <a:latin typeface="微软雅黑" pitchFamily="34" charset="-122"/>
                <a:ea typeface="微软雅黑" pitchFamily="34" charset="-122"/>
              </a:rPr>
              <a:t>全面推进依法治国总目标是建设中国特色社会主义法治体系、建设社会主义法治国家；</a:t>
            </a:r>
          </a:p>
          <a:p>
            <a:pPr marL="1085576" lvl="2" indent="-171450" algn="just">
              <a:lnSpc>
                <a:spcPct val="150000"/>
              </a:lnSpc>
              <a:buFont typeface="Wingdings" panose="05000000000000000000" pitchFamily="2" charset="2"/>
              <a:buChar char="Ø"/>
            </a:pPr>
            <a:r>
              <a:rPr lang="zh-CN" altLang="en-US" sz="1300" b="1" dirty="0" smtClean="0">
                <a:solidFill>
                  <a:schemeClr val="accent2"/>
                </a:solidFill>
                <a:latin typeface="微软雅黑" pitchFamily="34" charset="-122"/>
                <a:ea typeface="微软雅黑" pitchFamily="34" charset="-122"/>
              </a:rPr>
              <a:t>明确</a:t>
            </a:r>
            <a:r>
              <a:rPr lang="zh-CN" altLang="en-US" sz="1300" dirty="0">
                <a:solidFill>
                  <a:schemeClr val="accent6">
                    <a:lumMod val="50000"/>
                  </a:schemeClr>
                </a:solidFill>
                <a:latin typeface="微软雅黑" pitchFamily="34" charset="-122"/>
                <a:ea typeface="微软雅黑" pitchFamily="34" charset="-122"/>
              </a:rPr>
              <a:t>党在新时代的强军目标是建设一支听党指挥、能打胜仗、作风优良的人民军队，把人民军队建设成为世界一流军队；</a:t>
            </a:r>
          </a:p>
          <a:p>
            <a:pPr marL="1085576" lvl="2" indent="-171450" algn="just">
              <a:lnSpc>
                <a:spcPct val="150000"/>
              </a:lnSpc>
              <a:buFont typeface="Wingdings" panose="05000000000000000000" pitchFamily="2" charset="2"/>
              <a:buChar char="Ø"/>
            </a:pPr>
            <a:r>
              <a:rPr lang="zh-CN" altLang="en-US" sz="1300" b="1" dirty="0" smtClean="0">
                <a:solidFill>
                  <a:schemeClr val="accent2"/>
                </a:solidFill>
                <a:latin typeface="微软雅黑" pitchFamily="34" charset="-122"/>
                <a:ea typeface="微软雅黑" pitchFamily="34" charset="-122"/>
              </a:rPr>
              <a:t>明确</a:t>
            </a:r>
            <a:r>
              <a:rPr lang="zh-CN" altLang="en-US" sz="1300" dirty="0">
                <a:solidFill>
                  <a:schemeClr val="accent6">
                    <a:lumMod val="50000"/>
                  </a:schemeClr>
                </a:solidFill>
                <a:latin typeface="微软雅黑" pitchFamily="34" charset="-122"/>
                <a:ea typeface="微软雅黑" pitchFamily="34" charset="-122"/>
              </a:rPr>
              <a:t>中国特色大国外交要推动构建新型国际关系，推动构建人类命运共同体；</a:t>
            </a:r>
          </a:p>
          <a:p>
            <a:pPr marL="1085576" lvl="2" indent="-171450" algn="just">
              <a:lnSpc>
                <a:spcPct val="150000"/>
              </a:lnSpc>
              <a:buFont typeface="Wingdings" panose="05000000000000000000" pitchFamily="2" charset="2"/>
              <a:buChar char="Ø"/>
            </a:pPr>
            <a:r>
              <a:rPr lang="zh-CN" altLang="en-US" sz="1300" b="1" dirty="0" smtClean="0">
                <a:solidFill>
                  <a:schemeClr val="accent2"/>
                </a:solidFill>
                <a:latin typeface="微软雅黑" pitchFamily="34" charset="-122"/>
                <a:ea typeface="微软雅黑" pitchFamily="34" charset="-122"/>
              </a:rPr>
              <a:t>明确</a:t>
            </a:r>
            <a:r>
              <a:rPr lang="zh-CN" altLang="en-US" sz="1300" dirty="0">
                <a:solidFill>
                  <a:schemeClr val="accent6">
                    <a:lumMod val="50000"/>
                  </a:schemeClr>
                </a:solidFill>
                <a:latin typeface="微软雅黑" pitchFamily="34" charset="-122"/>
                <a:ea typeface="微软雅黑" pitchFamily="34" charset="-122"/>
              </a:rPr>
              <a:t>中国特色社会主义最本质的特征是中国共产党领导，中国特色社会主义制度的最大优势是中国共产党领导，党是最高政治领导力量，提出新时代党的建设总要求，突出政治建设在党的建设中的重要地位。</a:t>
            </a:r>
            <a:endParaRPr lang="en-US" altLang="zh-CN" sz="1300" dirty="0">
              <a:solidFill>
                <a:schemeClr val="accent6">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325675953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xEl>
                                              <p:pRg st="0" end="0"/>
                                            </p:txEl>
                                          </p:spTgt>
                                        </p:tgtEl>
                                        <p:attrNameLst>
                                          <p:attrName>style.visibility</p:attrName>
                                        </p:attrNameLst>
                                      </p:cBhvr>
                                      <p:to>
                                        <p:strVal val="visible"/>
                                      </p:to>
                                    </p:set>
                                    <p:animEffect transition="in" filter="fade">
                                      <p:cBhvr>
                                        <p:cTn id="12" dur="500"/>
                                        <p:tgtEl>
                                          <p:spTgt spid="1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heel(1)">
                                      <p:cBhvr>
                                        <p:cTn id="17" dur="1250"/>
                                        <p:tgtEl>
                                          <p:spTgt spid="14"/>
                                        </p:tgtEl>
                                      </p:cBhvr>
                                    </p:animEffect>
                                  </p:childTnLst>
                                </p:cTn>
                              </p:par>
                            </p:childTnLst>
                          </p:cTn>
                        </p:par>
                        <p:par>
                          <p:cTn id="18" fill="hold">
                            <p:stCondLst>
                              <p:cond delay="1250"/>
                            </p:stCondLst>
                            <p:childTnLst>
                              <p:par>
                                <p:cTn id="19" presetID="12" presetClass="entr" presetSubtype="4"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1500"/>
                                        <p:tgtEl>
                                          <p:spTgt spid="17"/>
                                        </p:tgtEl>
                                        <p:attrNameLst>
                                          <p:attrName>ppt_y</p:attrName>
                                        </p:attrNameLst>
                                      </p:cBhvr>
                                      <p:tavLst>
                                        <p:tav tm="0">
                                          <p:val>
                                            <p:strVal val="#ppt_y+#ppt_h*1.125000"/>
                                          </p:val>
                                        </p:tav>
                                        <p:tav tm="100000">
                                          <p:val>
                                            <p:strVal val="#ppt_y"/>
                                          </p:val>
                                        </p:tav>
                                      </p:tavLst>
                                    </p:anim>
                                    <p:animEffect transition="in" filter="wipe(up)">
                                      <p:cBhvr>
                                        <p:cTn id="22" dur="1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AutoShape 2"/>
          <p:cNvSpPr>
            <a:spLocks noChangeArrowheads="1"/>
          </p:cNvSpPr>
          <p:nvPr/>
        </p:nvSpPr>
        <p:spPr bwMode="auto">
          <a:xfrm>
            <a:off x="611188" y="836613"/>
            <a:ext cx="4032250" cy="681037"/>
          </a:xfrm>
          <a:prstGeom prst="wedgeRectCallout">
            <a:avLst>
              <a:gd name="adj1" fmla="val -48583"/>
              <a:gd name="adj2" fmla="val 67949"/>
            </a:avLst>
          </a:prstGeom>
          <a:solidFill>
            <a:srgbClr val="FF0000"/>
          </a:solidFill>
          <a:ln w="9525">
            <a:solidFill>
              <a:schemeClr val="tx1"/>
            </a:solidFill>
            <a:miter lim="800000"/>
            <a:headEnd/>
            <a:tailEnd/>
          </a:ln>
          <a:effectLst/>
        </p:spPr>
        <p:txBody>
          <a:bodyPr/>
          <a:lstStyle/>
          <a:p>
            <a:pPr algn="ctr"/>
            <a:endParaRPr lang="zh-CN" altLang="en-US"/>
          </a:p>
        </p:txBody>
      </p:sp>
      <p:sp>
        <p:nvSpPr>
          <p:cNvPr id="142339" name="Text Box 3"/>
          <p:cNvSpPr txBox="1">
            <a:spLocks noChangeArrowheads="1"/>
          </p:cNvSpPr>
          <p:nvPr/>
        </p:nvSpPr>
        <p:spPr bwMode="auto">
          <a:xfrm>
            <a:off x="827088" y="908050"/>
            <a:ext cx="3673475" cy="914400"/>
          </a:xfrm>
          <a:prstGeom prst="rect">
            <a:avLst/>
          </a:prstGeom>
          <a:noFill/>
          <a:ln w="9525">
            <a:noFill/>
            <a:miter lim="800000"/>
            <a:headEnd/>
            <a:tailEnd/>
          </a:ln>
          <a:effectLst/>
        </p:spPr>
        <p:txBody>
          <a:bodyPr>
            <a:spAutoFit/>
          </a:bodyPr>
          <a:lstStyle/>
          <a:p>
            <a:pPr eaLnBrk="0" hangingPunct="0">
              <a:spcBef>
                <a:spcPct val="50000"/>
              </a:spcBef>
              <a:buFont typeface="Arial" pitchFamily="34" charset="0"/>
              <a:buNone/>
            </a:pPr>
            <a:r>
              <a:rPr lang="zh-CN" altLang="en-US" sz="2400" b="1">
                <a:solidFill>
                  <a:schemeClr val="bg1"/>
                </a:solidFill>
                <a:ea typeface="黑体" pitchFamily="49" charset="-122"/>
              </a:rPr>
              <a:t>社会主义现代化强国</a:t>
            </a:r>
          </a:p>
          <a:p>
            <a:pPr eaLnBrk="0" hangingPunct="0">
              <a:spcBef>
                <a:spcPct val="50000"/>
              </a:spcBef>
              <a:buFont typeface="Arial" pitchFamily="34" charset="0"/>
              <a:buNone/>
            </a:pPr>
            <a:endParaRPr lang="zh-CN" altLang="en-US" sz="2000" b="1">
              <a:solidFill>
                <a:schemeClr val="bg1"/>
              </a:solidFill>
              <a:ea typeface="黑体" pitchFamily="49" charset="-122"/>
            </a:endParaRPr>
          </a:p>
        </p:txBody>
      </p:sp>
      <p:sp>
        <p:nvSpPr>
          <p:cNvPr id="142340" name="Rectangle 3"/>
          <p:cNvSpPr>
            <a:spLocks noChangeArrowheads="1"/>
          </p:cNvSpPr>
          <p:nvPr/>
        </p:nvSpPr>
        <p:spPr bwMode="auto">
          <a:xfrm>
            <a:off x="395288" y="1844675"/>
            <a:ext cx="8424862" cy="3816350"/>
          </a:xfrm>
          <a:prstGeom prst="rect">
            <a:avLst/>
          </a:prstGeom>
          <a:solidFill>
            <a:schemeClr val="accent1">
              <a:alpha val="55000"/>
            </a:schemeClr>
          </a:solidFill>
          <a:ln w="19050" cap="flat">
            <a:solidFill>
              <a:srgbClr val="000080"/>
            </a:solidFill>
            <a:miter lim="800000"/>
            <a:headEnd/>
            <a:tailEnd/>
          </a:ln>
        </p:spPr>
        <p:txBody>
          <a:bodyPr lIns="90170" tIns="46990" rIns="90170" bIns="46990"/>
          <a:lstStyle/>
          <a:p>
            <a:pPr marL="342900" indent="-342900" eaLnBrk="0" hangingPunct="0">
              <a:lnSpc>
                <a:spcPct val="120000"/>
              </a:lnSpc>
              <a:spcBef>
                <a:spcPct val="20000"/>
              </a:spcBef>
              <a:buFontTx/>
              <a:buChar char="•"/>
            </a:pPr>
            <a:r>
              <a:rPr lang="zh-CN" altLang="en-US" sz="2800">
                <a:ea typeface="黑体" pitchFamily="49" charset="-122"/>
              </a:rPr>
              <a:t>全党要牢牢把握社会主义初级阶段这个基本国情，牢牢立足社会主义初级阶段这个最大实际，牢牢坚持党的基本路线这个党和国家的生命线、人民的幸福线，领导和团结全国各族人民，以经济建设为中心，坚持四项基本原则，坚持改革开放，自力更生，艰苦创业，为把我国建设成为</a:t>
            </a:r>
            <a:r>
              <a:rPr lang="zh-CN" altLang="en-US" sz="2800">
                <a:solidFill>
                  <a:srgbClr val="FF0000"/>
                </a:solidFill>
                <a:ea typeface="黑体" pitchFamily="49" charset="-122"/>
              </a:rPr>
              <a:t>富强民主文明和谐美丽</a:t>
            </a:r>
            <a:r>
              <a:rPr lang="zh-CN" altLang="en-US" sz="2800">
                <a:ea typeface="黑体" pitchFamily="49" charset="-122"/>
              </a:rPr>
              <a:t>的社会主义现代化强国而奋斗。</a:t>
            </a:r>
            <a:r>
              <a:rPr lang="zh-CN" altLang="en-US" sz="3200"/>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6" name="Rectangle 4"/>
          <p:cNvSpPr>
            <a:spLocks noChangeArrowheads="1"/>
          </p:cNvSpPr>
          <p:nvPr/>
        </p:nvSpPr>
        <p:spPr bwMode="auto">
          <a:xfrm>
            <a:off x="2051050" y="1268413"/>
            <a:ext cx="6400800" cy="5111750"/>
          </a:xfrm>
          <a:prstGeom prst="rect">
            <a:avLst/>
          </a:prstGeom>
          <a:noFill/>
          <a:ln w="9525">
            <a:noFill/>
            <a:miter lim="800000"/>
            <a:headEnd/>
            <a:tailEnd/>
          </a:ln>
          <a:effectLst/>
        </p:spPr>
        <p:txBody>
          <a:bodyPr lIns="0" tIns="0" rIns="0" bIns="0" anchor="ctr">
            <a:spAutoFit/>
          </a:bodyPr>
          <a:lstStyle/>
          <a:p>
            <a:r>
              <a:rPr lang="zh-CN" altLang="en-US" sz="2400">
                <a:ea typeface="黑体" pitchFamily="49" charset="-122"/>
              </a:rPr>
              <a:t>（一）坚持党对一切工作的领导。</a:t>
            </a:r>
          </a:p>
          <a:p>
            <a:r>
              <a:rPr lang="zh-CN" altLang="en-US" sz="2400">
                <a:ea typeface="黑体" pitchFamily="49" charset="-122"/>
              </a:rPr>
              <a:t>（二）坚持以人民为中心。</a:t>
            </a:r>
          </a:p>
          <a:p>
            <a:r>
              <a:rPr lang="zh-CN" altLang="en-US" sz="2400">
                <a:ea typeface="黑体" pitchFamily="49" charset="-122"/>
              </a:rPr>
              <a:t>（三）坚持全面深化改革。</a:t>
            </a:r>
          </a:p>
          <a:p>
            <a:r>
              <a:rPr lang="zh-CN" altLang="en-US" sz="2400">
                <a:ea typeface="黑体" pitchFamily="49" charset="-122"/>
              </a:rPr>
              <a:t>（四）坚持新发展理念。</a:t>
            </a:r>
          </a:p>
          <a:p>
            <a:r>
              <a:rPr lang="zh-CN" altLang="en-US" sz="2400">
                <a:ea typeface="黑体" pitchFamily="49" charset="-122"/>
              </a:rPr>
              <a:t>（五）坚持人民当家作主。</a:t>
            </a:r>
          </a:p>
          <a:p>
            <a:r>
              <a:rPr lang="zh-CN" altLang="en-US" sz="2400">
                <a:ea typeface="黑体" pitchFamily="49" charset="-122"/>
              </a:rPr>
              <a:t>（六）坚持全面依法治国。</a:t>
            </a:r>
          </a:p>
          <a:p>
            <a:r>
              <a:rPr lang="zh-CN" altLang="en-US" sz="2400">
                <a:ea typeface="黑体" pitchFamily="49" charset="-122"/>
              </a:rPr>
              <a:t>（七）坚持社会主义核心价值体系。</a:t>
            </a:r>
          </a:p>
          <a:p>
            <a:r>
              <a:rPr lang="zh-CN" altLang="en-US" sz="2400">
                <a:ea typeface="黑体" pitchFamily="49" charset="-122"/>
              </a:rPr>
              <a:t>（八）坚持在发展中保障和改善民生。</a:t>
            </a:r>
          </a:p>
          <a:p>
            <a:r>
              <a:rPr lang="zh-CN" altLang="en-US" sz="2400">
                <a:ea typeface="黑体" pitchFamily="49" charset="-122"/>
              </a:rPr>
              <a:t>（九）坚持人与自然和谐共生。</a:t>
            </a:r>
          </a:p>
          <a:p>
            <a:r>
              <a:rPr lang="zh-CN" altLang="en-US" sz="2400">
                <a:ea typeface="黑体" pitchFamily="49" charset="-122"/>
              </a:rPr>
              <a:t>（十）坚持总体国家安全观。</a:t>
            </a:r>
          </a:p>
          <a:p>
            <a:r>
              <a:rPr lang="zh-CN" altLang="en-US" sz="2400">
                <a:ea typeface="黑体" pitchFamily="49" charset="-122"/>
              </a:rPr>
              <a:t>（十一）坚持党对人民军队的绝对领导。</a:t>
            </a:r>
          </a:p>
          <a:p>
            <a:r>
              <a:rPr lang="zh-CN" altLang="en-US" sz="2400">
                <a:ea typeface="黑体" pitchFamily="49" charset="-122"/>
              </a:rPr>
              <a:t>（十二）坚持</a:t>
            </a:r>
            <a:r>
              <a:rPr lang="zh-CN" altLang="en-US" sz="2400">
                <a:latin typeface="黑体"/>
                <a:ea typeface="黑体" pitchFamily="49" charset="-122"/>
              </a:rPr>
              <a:t>“</a:t>
            </a:r>
            <a:r>
              <a:rPr lang="zh-CN" altLang="en-US" sz="2400">
                <a:ea typeface="黑体" pitchFamily="49" charset="-122"/>
              </a:rPr>
              <a:t>一国两制</a:t>
            </a:r>
            <a:r>
              <a:rPr lang="zh-CN" altLang="en-US" sz="2400">
                <a:latin typeface="黑体"/>
                <a:ea typeface="黑体" pitchFamily="49" charset="-122"/>
              </a:rPr>
              <a:t>”</a:t>
            </a:r>
            <a:r>
              <a:rPr lang="zh-CN" altLang="en-US" sz="2400">
                <a:ea typeface="黑体" pitchFamily="49" charset="-122"/>
              </a:rPr>
              <a:t>和推进祖国统一</a:t>
            </a:r>
          </a:p>
          <a:p>
            <a:r>
              <a:rPr lang="zh-CN" altLang="en-US" sz="2400">
                <a:ea typeface="黑体" pitchFamily="49" charset="-122"/>
              </a:rPr>
              <a:t>（十三）坚持推动构建人类命运共同体。</a:t>
            </a:r>
          </a:p>
          <a:p>
            <a:r>
              <a:rPr lang="zh-CN" altLang="en-US" sz="2400">
                <a:ea typeface="黑体" pitchFamily="49" charset="-122"/>
              </a:rPr>
              <a:t>（十四）坚持全面从严治党。</a:t>
            </a:r>
            <a:endParaRPr lang="zh-CN" altLang="en-US"/>
          </a:p>
        </p:txBody>
      </p:sp>
      <p:sp>
        <p:nvSpPr>
          <p:cNvPr id="141317" name="Text Box 5"/>
          <p:cNvSpPr txBox="1">
            <a:spLocks noChangeArrowheads="1"/>
          </p:cNvSpPr>
          <p:nvPr/>
        </p:nvSpPr>
        <p:spPr bwMode="auto">
          <a:xfrm>
            <a:off x="1187450" y="765175"/>
            <a:ext cx="5688013" cy="396875"/>
          </a:xfrm>
          <a:prstGeom prst="rect">
            <a:avLst/>
          </a:prstGeom>
          <a:solidFill>
            <a:srgbClr val="FF0000">
              <a:alpha val="71001"/>
            </a:srgbClr>
          </a:solidFill>
          <a:ln w="9525">
            <a:noFill/>
            <a:miter lim="800000"/>
            <a:headEnd/>
            <a:tailEnd/>
          </a:ln>
          <a:effectLst/>
        </p:spPr>
        <p:txBody>
          <a:bodyPr>
            <a:spAutoFit/>
          </a:bodyPr>
          <a:lstStyle/>
          <a:p>
            <a:pPr>
              <a:spcBef>
                <a:spcPct val="50000"/>
              </a:spcBef>
            </a:pPr>
            <a:r>
              <a:rPr lang="zh-CN" altLang="en-US" sz="2000">
                <a:solidFill>
                  <a:schemeClr val="bg1"/>
                </a:solidFill>
                <a:ea typeface="黑体" pitchFamily="49" charset="-122"/>
              </a:rPr>
              <a:t>新时代坚持和发展中国特色社会主义的基本方略</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4390" name="组合 7"/>
          <p:cNvGrpSpPr>
            <a:grpSpLocks/>
          </p:cNvGrpSpPr>
          <p:nvPr/>
        </p:nvGrpSpPr>
        <p:grpSpPr bwMode="auto">
          <a:xfrm>
            <a:off x="2411413" y="1341438"/>
            <a:ext cx="6288087" cy="1062037"/>
            <a:chOff x="1030629" y="2876127"/>
            <a:chExt cx="6288991" cy="1061721"/>
          </a:xfrm>
        </p:grpSpPr>
        <p:sp>
          <p:nvSpPr>
            <p:cNvPr id="2" name="矩形 8"/>
            <p:cNvSpPr/>
            <p:nvPr/>
          </p:nvSpPr>
          <p:spPr>
            <a:xfrm>
              <a:off x="1030629" y="2876127"/>
              <a:ext cx="6288991" cy="1061721"/>
            </a:xfrm>
            <a:prstGeom prst="rect">
              <a:avLst/>
            </a:prstGeom>
            <a:solidFill>
              <a:srgbClr val="56B6FA">
                <a:alpha val="40000"/>
              </a:srgbClr>
            </a:solidFill>
          </p:spPr>
          <p:style>
            <a:lnRef idx="1">
              <a:schemeClr val="accent1">
                <a:hueOff val="0"/>
                <a:satOff val="0"/>
                <a:lumOff val="0"/>
                <a:alphaOff val="0"/>
              </a:schemeClr>
            </a:lnRef>
            <a:fillRef idx="1">
              <a:scrgbClr r="0" g="0" b="0"/>
            </a:fillRef>
            <a:effectRef idx="0">
              <a:schemeClr val="lt1">
                <a:alpha val="40000"/>
                <a:hueOff val="0"/>
                <a:satOff val="0"/>
                <a:lumOff val="0"/>
                <a:alphaOff val="0"/>
              </a:schemeClr>
            </a:effectRef>
            <a:fontRef idx="minor">
              <a:schemeClr val="dk1">
                <a:hueOff val="0"/>
                <a:satOff val="0"/>
                <a:lumOff val="0"/>
                <a:alphaOff val="0"/>
              </a:schemeClr>
            </a:fontRef>
          </p:style>
        </p:sp>
        <p:sp>
          <p:nvSpPr>
            <p:cNvPr id="3" name="矩形 10"/>
            <p:cNvSpPr>
              <a:spLocks noChangeArrowheads="1"/>
            </p:cNvSpPr>
            <p:nvPr/>
          </p:nvSpPr>
          <p:spPr bwMode="auto">
            <a:xfrm>
              <a:off x="1030629" y="2876127"/>
              <a:ext cx="6288991" cy="1061721"/>
            </a:xfrm>
            <a:prstGeom prst="rect">
              <a:avLst/>
            </a:prstGeom>
            <a:solidFill>
              <a:srgbClr val="FF0000">
                <a:alpha val="24001"/>
              </a:srgbClr>
            </a:solidFill>
            <a:ln w="9525">
              <a:noFill/>
              <a:miter lim="800000"/>
              <a:headEnd/>
              <a:tailEnd/>
            </a:ln>
          </p:spPr>
          <p:txBody>
            <a:bodyPr lIns="719139" rIns="45720" anchor="ctr"/>
            <a:lstStyle/>
            <a:p>
              <a:pPr defTabSz="533400">
                <a:buFont typeface="Arial" pitchFamily="34" charset="0"/>
                <a:buNone/>
              </a:pPr>
              <a:r>
                <a:rPr lang="zh-CN" altLang="en-US" sz="2000" b="1">
                  <a:latin typeface="黑体" pitchFamily="49" charset="-122"/>
                  <a:ea typeface="黑体" pitchFamily="49" charset="-122"/>
                </a:rPr>
                <a:t>从现在到</a:t>
              </a:r>
              <a:r>
                <a:rPr lang="en-US" altLang="zh-CN" sz="2000" b="1">
                  <a:latin typeface="黑体" pitchFamily="49" charset="-122"/>
                  <a:ea typeface="黑体" pitchFamily="49" charset="-122"/>
                </a:rPr>
                <a:t>2020</a:t>
              </a:r>
              <a:r>
                <a:rPr lang="zh-CN" altLang="en-US" sz="2000" b="1">
                  <a:latin typeface="黑体" pitchFamily="49" charset="-122"/>
                  <a:ea typeface="黑体" pitchFamily="49" charset="-122"/>
                </a:rPr>
                <a:t>年，是全面建成小康社会决胜期。从十九大到二十大，是“两个一百年”奋斗目标的历史交汇期。</a:t>
              </a:r>
            </a:p>
          </p:txBody>
        </p:sp>
      </p:grpSp>
      <p:sp>
        <p:nvSpPr>
          <p:cNvPr id="14" name="矩形 13"/>
          <p:cNvSpPr>
            <a:spLocks noChangeArrowheads="1"/>
          </p:cNvSpPr>
          <p:nvPr/>
        </p:nvSpPr>
        <p:spPr bwMode="auto">
          <a:xfrm>
            <a:off x="971550" y="1052513"/>
            <a:ext cx="1828800" cy="1116012"/>
          </a:xfrm>
          <a:prstGeom prst="rect">
            <a:avLst/>
          </a:prstGeom>
          <a:solidFill>
            <a:srgbClr val="FF0000"/>
          </a:solidFill>
          <a:ln w="9525">
            <a:noFill/>
            <a:miter lim="800000"/>
            <a:headEnd/>
            <a:tailEnd/>
          </a:ln>
          <a:effectLst>
            <a:outerShdw dist="23000" dir="5400000" rotWithShape="0">
              <a:srgbClr val="000000">
                <a:alpha val="34999"/>
              </a:srgbClr>
            </a:outerShdw>
          </a:effectLst>
        </p:spPr>
        <p:txBody>
          <a:bodyPr/>
          <a:lstStyle/>
          <a:p>
            <a:endParaRPr lang="zh-CN" altLang="en-US"/>
          </a:p>
        </p:txBody>
      </p:sp>
      <p:sp>
        <p:nvSpPr>
          <p:cNvPr id="15" name="文本框 12"/>
          <p:cNvSpPr txBox="1"/>
          <p:nvPr/>
        </p:nvSpPr>
        <p:spPr>
          <a:xfrm>
            <a:off x="971550" y="1412875"/>
            <a:ext cx="1828800" cy="366713"/>
          </a:xfrm>
          <a:prstGeom prst="rect">
            <a:avLst/>
          </a:prstGeom>
          <a:noFill/>
        </p:spPr>
        <p:txBody>
          <a:bodyPr>
            <a:spAutoFit/>
          </a:bodyPr>
          <a:lstStyle/>
          <a:p>
            <a:pPr algn="ctr" eaLnBrk="0" hangingPunct="0"/>
            <a:r>
              <a:rPr kumimoji="1" lang="zh-CN" altLang="en-US" b="1">
                <a:solidFill>
                  <a:schemeClr val="bg1"/>
                </a:solidFill>
                <a:latin typeface="微软雅黑" pitchFamily="34" charset="-122"/>
                <a:ea typeface="微软雅黑" pitchFamily="34" charset="-122"/>
              </a:rPr>
              <a:t>两个时期</a:t>
            </a:r>
          </a:p>
        </p:txBody>
      </p:sp>
      <p:grpSp>
        <p:nvGrpSpPr>
          <p:cNvPr id="144395" name="组合 7"/>
          <p:cNvGrpSpPr>
            <a:grpSpLocks/>
          </p:cNvGrpSpPr>
          <p:nvPr/>
        </p:nvGrpSpPr>
        <p:grpSpPr bwMode="auto">
          <a:xfrm>
            <a:off x="2411413" y="2924175"/>
            <a:ext cx="6288087" cy="1062038"/>
            <a:chOff x="1030629" y="2876127"/>
            <a:chExt cx="6288991" cy="1061721"/>
          </a:xfrm>
        </p:grpSpPr>
        <p:sp>
          <p:nvSpPr>
            <p:cNvPr id="4" name="矩形 8"/>
            <p:cNvSpPr>
              <a:spLocks noChangeArrowheads="1"/>
            </p:cNvSpPr>
            <p:nvPr/>
          </p:nvSpPr>
          <p:spPr bwMode="auto">
            <a:xfrm>
              <a:off x="1030629" y="2876127"/>
              <a:ext cx="6288991" cy="1061721"/>
            </a:xfrm>
            <a:prstGeom prst="rect">
              <a:avLst/>
            </a:prstGeom>
            <a:solidFill>
              <a:srgbClr val="800000">
                <a:alpha val="19000"/>
              </a:srgbClr>
            </a:solidFill>
            <a:ln w="9525" algn="ctr">
              <a:solidFill>
                <a:srgbClr val="5698D3"/>
              </a:solidFill>
              <a:miter lim="800000"/>
              <a:headEnd/>
              <a:tailEnd/>
            </a:ln>
          </p:spPr>
          <p:txBody>
            <a:bodyPr/>
            <a:lstStyle/>
            <a:p>
              <a:endParaRPr lang="zh-CN" altLang="en-US"/>
            </a:p>
          </p:txBody>
        </p:sp>
        <p:sp>
          <p:nvSpPr>
            <p:cNvPr id="5" name="矩形 10"/>
            <p:cNvSpPr>
              <a:spLocks noChangeArrowheads="1"/>
            </p:cNvSpPr>
            <p:nvPr/>
          </p:nvSpPr>
          <p:spPr bwMode="auto">
            <a:xfrm>
              <a:off x="1030629" y="2876127"/>
              <a:ext cx="6288991" cy="1061721"/>
            </a:xfrm>
            <a:prstGeom prst="rect">
              <a:avLst/>
            </a:prstGeom>
            <a:solidFill>
              <a:srgbClr val="800000">
                <a:alpha val="19000"/>
              </a:srgbClr>
            </a:solidFill>
            <a:ln w="9525">
              <a:noFill/>
              <a:miter lim="800000"/>
              <a:headEnd/>
              <a:tailEnd/>
            </a:ln>
          </p:spPr>
          <p:txBody>
            <a:bodyPr lIns="719139" rIns="45720" anchor="ctr"/>
            <a:lstStyle/>
            <a:p>
              <a:pPr defTabSz="533400">
                <a:buFont typeface="Arial" pitchFamily="34" charset="0"/>
                <a:buNone/>
              </a:pPr>
              <a:r>
                <a:rPr lang="zh-CN" altLang="en-US" sz="2000" b="1">
                  <a:ea typeface="黑体" pitchFamily="49" charset="-122"/>
                </a:rPr>
                <a:t>在全面建成小康社会的基础上，分两步走在本世纪中叶建成富强民主文明和谐美丽的社会主义现代化强国。</a:t>
              </a:r>
            </a:p>
          </p:txBody>
        </p:sp>
      </p:grpSp>
      <p:grpSp>
        <p:nvGrpSpPr>
          <p:cNvPr id="144398" name="组合 7"/>
          <p:cNvGrpSpPr>
            <a:grpSpLocks/>
          </p:cNvGrpSpPr>
          <p:nvPr/>
        </p:nvGrpSpPr>
        <p:grpSpPr bwMode="auto">
          <a:xfrm>
            <a:off x="2339975" y="4508500"/>
            <a:ext cx="6551613" cy="1871663"/>
            <a:chOff x="1030629" y="2876127"/>
            <a:chExt cx="6288991" cy="1061721"/>
          </a:xfrm>
        </p:grpSpPr>
        <p:sp>
          <p:nvSpPr>
            <p:cNvPr id="9" name="矩形 8"/>
            <p:cNvSpPr>
              <a:spLocks noChangeArrowheads="1"/>
            </p:cNvSpPr>
            <p:nvPr/>
          </p:nvSpPr>
          <p:spPr bwMode="auto">
            <a:xfrm>
              <a:off x="1030629" y="2876127"/>
              <a:ext cx="6288991" cy="1061721"/>
            </a:xfrm>
            <a:prstGeom prst="rect">
              <a:avLst/>
            </a:prstGeom>
            <a:solidFill>
              <a:srgbClr val="FF99CC">
                <a:alpha val="28999"/>
              </a:srgbClr>
            </a:solidFill>
            <a:ln w="9525" algn="ctr">
              <a:solidFill>
                <a:srgbClr val="5698D3"/>
              </a:solidFill>
              <a:miter lim="800000"/>
              <a:headEnd/>
              <a:tailEnd/>
            </a:ln>
          </p:spPr>
          <p:txBody>
            <a:bodyPr/>
            <a:lstStyle/>
            <a:p>
              <a:endParaRPr lang="zh-CN" altLang="en-US"/>
            </a:p>
          </p:txBody>
        </p:sp>
        <p:sp>
          <p:nvSpPr>
            <p:cNvPr id="11" name="矩形 10"/>
            <p:cNvSpPr>
              <a:spLocks noChangeArrowheads="1"/>
            </p:cNvSpPr>
            <p:nvPr/>
          </p:nvSpPr>
          <p:spPr bwMode="auto">
            <a:xfrm>
              <a:off x="1030629" y="2876127"/>
              <a:ext cx="6288991" cy="1061721"/>
            </a:xfrm>
            <a:prstGeom prst="rect">
              <a:avLst/>
            </a:prstGeom>
            <a:solidFill>
              <a:srgbClr val="FF99CC">
                <a:alpha val="28999"/>
              </a:srgbClr>
            </a:solidFill>
            <a:ln w="9525">
              <a:noFill/>
              <a:miter lim="800000"/>
              <a:headEnd/>
              <a:tailEnd/>
            </a:ln>
          </p:spPr>
          <p:txBody>
            <a:bodyPr lIns="719139" rIns="45720" anchor="ctr"/>
            <a:lstStyle/>
            <a:p>
              <a:pPr defTabSz="533400" eaLnBrk="0" hangingPunct="0">
                <a:spcBef>
                  <a:spcPct val="20000"/>
                </a:spcBef>
                <a:buFont typeface="Wingdings" pitchFamily="2" charset="2"/>
                <a:buNone/>
              </a:pPr>
              <a:r>
                <a:rPr lang="zh-CN" altLang="en-US" sz="2000" b="1">
                  <a:latin typeface="黑体" pitchFamily="49" charset="-122"/>
                  <a:ea typeface="黑体" pitchFamily="49" charset="-122"/>
                </a:rPr>
                <a:t>第一个阶段，从</a:t>
              </a:r>
              <a:r>
                <a:rPr lang="en-US" altLang="zh-CN" sz="2000" b="1">
                  <a:latin typeface="黑体" pitchFamily="49" charset="-122"/>
                  <a:ea typeface="黑体" pitchFamily="49" charset="-122"/>
                </a:rPr>
                <a:t>2020</a:t>
              </a:r>
              <a:r>
                <a:rPr lang="zh-CN" altLang="en-US" sz="2000" b="1">
                  <a:latin typeface="黑体" pitchFamily="49" charset="-122"/>
                  <a:ea typeface="黑体" pitchFamily="49" charset="-122"/>
                </a:rPr>
                <a:t>年到</a:t>
              </a:r>
              <a:r>
                <a:rPr lang="en-US" altLang="zh-CN" sz="2000" b="1">
                  <a:latin typeface="黑体" pitchFamily="49" charset="-122"/>
                  <a:ea typeface="黑体" pitchFamily="49" charset="-122"/>
                </a:rPr>
                <a:t>2035</a:t>
              </a:r>
              <a:r>
                <a:rPr lang="zh-CN" altLang="en-US" sz="2000" b="1">
                  <a:latin typeface="黑体" pitchFamily="49" charset="-122"/>
                  <a:ea typeface="黑体" pitchFamily="49" charset="-122"/>
                </a:rPr>
                <a:t>年，在全面建成小康社会的基础上，再奋斗十五年，基本实现社会主义现代化。第二个阶段，从</a:t>
              </a:r>
              <a:r>
                <a:rPr lang="en-US" altLang="zh-CN" sz="2000" b="1">
                  <a:latin typeface="黑体" pitchFamily="49" charset="-122"/>
                  <a:ea typeface="黑体" pitchFamily="49" charset="-122"/>
                </a:rPr>
                <a:t>2035</a:t>
              </a:r>
              <a:r>
                <a:rPr lang="zh-CN" altLang="en-US" sz="2000" b="1">
                  <a:latin typeface="黑体" pitchFamily="49" charset="-122"/>
                  <a:ea typeface="黑体" pitchFamily="49" charset="-122"/>
                </a:rPr>
                <a:t>年到本世纪中叶，在基本实现现代化的基础上，再奋斗十五年，把我国建成富强民主文明和谐美丽的社会主义现代化强国</a:t>
              </a:r>
            </a:p>
          </p:txBody>
        </p:sp>
      </p:grpSp>
      <p:sp>
        <p:nvSpPr>
          <p:cNvPr id="6" name="矩形 13"/>
          <p:cNvSpPr>
            <a:spLocks noChangeArrowheads="1"/>
          </p:cNvSpPr>
          <p:nvPr/>
        </p:nvSpPr>
        <p:spPr bwMode="auto">
          <a:xfrm>
            <a:off x="900113" y="2708275"/>
            <a:ext cx="1828800" cy="1116013"/>
          </a:xfrm>
          <a:prstGeom prst="rect">
            <a:avLst/>
          </a:prstGeom>
          <a:solidFill>
            <a:srgbClr val="FF0000"/>
          </a:solidFill>
          <a:ln w="9525">
            <a:noFill/>
            <a:miter lim="800000"/>
            <a:headEnd/>
            <a:tailEnd/>
          </a:ln>
          <a:effectLst>
            <a:outerShdw dist="23000" dir="5400000" rotWithShape="0">
              <a:srgbClr val="000000">
                <a:alpha val="34999"/>
              </a:srgbClr>
            </a:outerShdw>
          </a:effectLst>
        </p:spPr>
        <p:txBody>
          <a:bodyPr/>
          <a:lstStyle/>
          <a:p>
            <a:endParaRPr lang="zh-CN" altLang="en-US"/>
          </a:p>
        </p:txBody>
      </p:sp>
      <p:sp>
        <p:nvSpPr>
          <p:cNvPr id="7" name="矩形 13"/>
          <p:cNvSpPr>
            <a:spLocks noChangeArrowheads="1"/>
          </p:cNvSpPr>
          <p:nvPr/>
        </p:nvSpPr>
        <p:spPr bwMode="auto">
          <a:xfrm>
            <a:off x="900113" y="4365625"/>
            <a:ext cx="1873250" cy="1152525"/>
          </a:xfrm>
          <a:prstGeom prst="rect">
            <a:avLst/>
          </a:prstGeom>
          <a:solidFill>
            <a:srgbClr val="FF0000"/>
          </a:solidFill>
          <a:ln w="9525">
            <a:noFill/>
            <a:miter lim="800000"/>
            <a:headEnd/>
            <a:tailEnd/>
          </a:ln>
          <a:effectLst>
            <a:outerShdw dist="23000" dir="5400000" rotWithShape="0">
              <a:srgbClr val="000000">
                <a:alpha val="34999"/>
              </a:srgbClr>
            </a:outerShdw>
          </a:effectLst>
        </p:spPr>
        <p:txBody>
          <a:bodyPr/>
          <a:lstStyle/>
          <a:p>
            <a:endParaRPr lang="zh-CN" altLang="en-US"/>
          </a:p>
        </p:txBody>
      </p:sp>
      <p:sp>
        <p:nvSpPr>
          <p:cNvPr id="8" name="文本框 12"/>
          <p:cNvSpPr txBox="1"/>
          <p:nvPr/>
        </p:nvSpPr>
        <p:spPr>
          <a:xfrm>
            <a:off x="900113" y="3068638"/>
            <a:ext cx="1828800" cy="366712"/>
          </a:xfrm>
          <a:prstGeom prst="rect">
            <a:avLst/>
          </a:prstGeom>
          <a:noFill/>
        </p:spPr>
        <p:txBody>
          <a:bodyPr>
            <a:spAutoFit/>
          </a:bodyPr>
          <a:lstStyle/>
          <a:p>
            <a:pPr algn="ctr" eaLnBrk="0" hangingPunct="0"/>
            <a:r>
              <a:rPr kumimoji="1" lang="zh-CN" altLang="en-US" b="1">
                <a:solidFill>
                  <a:schemeClr val="bg1"/>
                </a:solidFill>
                <a:latin typeface="微软雅黑" pitchFamily="34" charset="-122"/>
                <a:ea typeface="微软雅黑" pitchFamily="34" charset="-122"/>
              </a:rPr>
              <a:t>两步走</a:t>
            </a:r>
          </a:p>
        </p:txBody>
      </p:sp>
      <p:sp>
        <p:nvSpPr>
          <p:cNvPr id="10" name="文本框 12"/>
          <p:cNvSpPr txBox="1"/>
          <p:nvPr/>
        </p:nvSpPr>
        <p:spPr>
          <a:xfrm>
            <a:off x="900113" y="4724400"/>
            <a:ext cx="1828800" cy="366713"/>
          </a:xfrm>
          <a:prstGeom prst="rect">
            <a:avLst/>
          </a:prstGeom>
          <a:noFill/>
        </p:spPr>
        <p:txBody>
          <a:bodyPr>
            <a:spAutoFit/>
          </a:bodyPr>
          <a:lstStyle/>
          <a:p>
            <a:pPr algn="ctr" eaLnBrk="0" hangingPunct="0"/>
            <a:r>
              <a:rPr kumimoji="1" lang="zh-CN" altLang="en-US" b="1">
                <a:solidFill>
                  <a:schemeClr val="bg1"/>
                </a:solidFill>
                <a:latin typeface="微软雅黑" pitchFamily="34" charset="-122"/>
                <a:ea typeface="微软雅黑" pitchFamily="34" charset="-122"/>
              </a:rPr>
              <a:t>两个阶段</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4" name="Picture 4"/>
          <p:cNvPicPr>
            <a:picLocks noChangeAspect="1" noChangeArrowheads="1"/>
          </p:cNvPicPr>
          <p:nvPr/>
        </p:nvPicPr>
        <p:blipFill>
          <a:blip r:embed="rId2" cstate="print"/>
          <a:srcRect/>
          <a:stretch>
            <a:fillRect/>
          </a:stretch>
        </p:blipFill>
        <p:spPr bwMode="auto">
          <a:xfrm>
            <a:off x="2339975" y="260350"/>
            <a:ext cx="5308600" cy="6275388"/>
          </a:xfrm>
          <a:prstGeom prst="rect">
            <a:avLst/>
          </a:prstGeom>
          <a:noFill/>
        </p:spPr>
      </p:pic>
      <p:sp>
        <p:nvSpPr>
          <p:cNvPr id="143365" name="Text Box 5"/>
          <p:cNvSpPr txBox="1">
            <a:spLocks noChangeArrowheads="1"/>
          </p:cNvSpPr>
          <p:nvPr/>
        </p:nvSpPr>
        <p:spPr bwMode="auto">
          <a:xfrm>
            <a:off x="7667625" y="6165850"/>
            <a:ext cx="1296988" cy="396875"/>
          </a:xfrm>
          <a:prstGeom prst="rect">
            <a:avLst/>
          </a:prstGeom>
          <a:noFill/>
          <a:ln w="9525">
            <a:noFill/>
            <a:miter lim="800000"/>
            <a:headEnd/>
            <a:tailEnd/>
          </a:ln>
          <a:effectLst/>
        </p:spPr>
        <p:txBody>
          <a:bodyPr>
            <a:spAutoFit/>
          </a:bodyPr>
          <a:lstStyle/>
          <a:p>
            <a:pPr>
              <a:spcBef>
                <a:spcPct val="50000"/>
              </a:spcBef>
            </a:pPr>
            <a:r>
              <a:rPr lang="zh-CN" altLang="en-US" sz="2000" b="1"/>
              <a:t>经济建设</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412" name="Picture 4"/>
          <p:cNvPicPr>
            <a:picLocks noChangeAspect="1" noChangeArrowheads="1"/>
          </p:cNvPicPr>
          <p:nvPr/>
        </p:nvPicPr>
        <p:blipFill>
          <a:blip r:embed="rId2" cstate="print"/>
          <a:srcRect/>
          <a:stretch>
            <a:fillRect/>
          </a:stretch>
        </p:blipFill>
        <p:spPr bwMode="auto">
          <a:xfrm>
            <a:off x="2478088" y="476250"/>
            <a:ext cx="4545012" cy="5905500"/>
          </a:xfrm>
          <a:prstGeom prst="rect">
            <a:avLst/>
          </a:prstGeom>
          <a:noFill/>
        </p:spPr>
      </p:pic>
      <p:sp>
        <p:nvSpPr>
          <p:cNvPr id="145414" name="Text Box 6"/>
          <p:cNvSpPr txBox="1">
            <a:spLocks noChangeArrowheads="1"/>
          </p:cNvSpPr>
          <p:nvPr/>
        </p:nvSpPr>
        <p:spPr bwMode="auto">
          <a:xfrm>
            <a:off x="7667625" y="6165850"/>
            <a:ext cx="1296988" cy="396875"/>
          </a:xfrm>
          <a:prstGeom prst="rect">
            <a:avLst/>
          </a:prstGeom>
          <a:noFill/>
          <a:ln w="9525">
            <a:noFill/>
            <a:miter lim="800000"/>
            <a:headEnd/>
            <a:tailEnd/>
          </a:ln>
          <a:effectLst/>
        </p:spPr>
        <p:txBody>
          <a:bodyPr>
            <a:spAutoFit/>
          </a:bodyPr>
          <a:lstStyle/>
          <a:p>
            <a:pPr>
              <a:spcBef>
                <a:spcPct val="50000"/>
              </a:spcBef>
            </a:pPr>
            <a:r>
              <a:rPr lang="zh-CN" altLang="en-US" sz="2000" b="1"/>
              <a:t>政治建设</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2" descr="9919543_104654523000_2"/>
          <p:cNvPicPr>
            <a:picLocks noChangeAspect="1" noChangeArrowheads="1"/>
          </p:cNvPicPr>
          <p:nvPr/>
        </p:nvPicPr>
        <p:blipFill>
          <a:blip r:embed="rId2" cstate="print"/>
          <a:srcRect/>
          <a:stretch>
            <a:fillRect/>
          </a:stretch>
        </p:blipFill>
        <p:spPr bwMode="auto">
          <a:xfrm>
            <a:off x="1187450" y="1052513"/>
            <a:ext cx="1460500" cy="1460500"/>
          </a:xfrm>
          <a:prstGeom prst="rect">
            <a:avLst/>
          </a:prstGeom>
          <a:noFill/>
        </p:spPr>
      </p:pic>
      <p:sp>
        <p:nvSpPr>
          <p:cNvPr id="122883" name="Text Box 3"/>
          <p:cNvSpPr txBox="1">
            <a:spLocks noChangeArrowheads="1"/>
          </p:cNvSpPr>
          <p:nvPr/>
        </p:nvSpPr>
        <p:spPr bwMode="auto">
          <a:xfrm>
            <a:off x="2771775" y="1052513"/>
            <a:ext cx="5368925" cy="1465262"/>
          </a:xfrm>
          <a:prstGeom prst="rect">
            <a:avLst/>
          </a:prstGeom>
          <a:solidFill>
            <a:srgbClr val="FF0000"/>
          </a:solidFill>
          <a:ln w="9525">
            <a:noFill/>
            <a:miter lim="800000"/>
            <a:headEnd/>
            <a:tailEnd/>
          </a:ln>
          <a:effectLst/>
        </p:spPr>
        <p:txBody>
          <a:bodyPr>
            <a:spAutoFit/>
          </a:bodyPr>
          <a:lstStyle/>
          <a:p>
            <a:pPr>
              <a:spcBef>
                <a:spcPct val="50000"/>
              </a:spcBef>
            </a:pPr>
            <a:r>
              <a:rPr lang="zh-CN" altLang="en-US" sz="3600" b="1">
                <a:solidFill>
                  <a:srgbClr val="FFFFFF"/>
                </a:solidFill>
                <a:ea typeface="黑体" pitchFamily="49" charset="-122"/>
              </a:rPr>
              <a:t>中国共产党第十九次</a:t>
            </a:r>
          </a:p>
          <a:p>
            <a:pPr>
              <a:spcBef>
                <a:spcPct val="50000"/>
              </a:spcBef>
            </a:pPr>
            <a:r>
              <a:rPr lang="zh-CN" altLang="en-US" sz="3600" b="1">
                <a:solidFill>
                  <a:srgbClr val="FFFFFF"/>
                </a:solidFill>
                <a:ea typeface="黑体" pitchFamily="49" charset="-122"/>
              </a:rPr>
              <a:t>全国代表大会在北京召开</a:t>
            </a:r>
          </a:p>
        </p:txBody>
      </p:sp>
      <p:sp>
        <p:nvSpPr>
          <p:cNvPr id="122884" name="Text Box 4"/>
          <p:cNvSpPr txBox="1">
            <a:spLocks noChangeArrowheads="1"/>
          </p:cNvSpPr>
          <p:nvPr/>
        </p:nvSpPr>
        <p:spPr bwMode="auto">
          <a:xfrm>
            <a:off x="683568" y="2852936"/>
            <a:ext cx="8112125" cy="874407"/>
          </a:xfrm>
          <a:prstGeom prst="rect">
            <a:avLst/>
          </a:prstGeom>
          <a:noFill/>
          <a:ln w="9525">
            <a:noFill/>
            <a:miter lim="800000"/>
            <a:headEnd/>
            <a:tailEnd/>
          </a:ln>
          <a:effectLst/>
        </p:spPr>
        <p:txBody>
          <a:bodyPr>
            <a:spAutoFit/>
          </a:bodyPr>
          <a:lstStyle/>
          <a:p>
            <a:pPr algn="just">
              <a:lnSpc>
                <a:spcPct val="150000"/>
              </a:lnSpc>
            </a:pPr>
            <a:r>
              <a:rPr lang="zh-CN" altLang="en-US" dirty="0" smtClean="0">
                <a:solidFill>
                  <a:schemeClr val="accent6">
                    <a:lumMod val="50000"/>
                  </a:schemeClr>
                </a:solidFill>
                <a:latin typeface="微软雅黑" panose="020B0503020204020204" charset="-122"/>
                <a:ea typeface="微软雅黑" panose="020B0503020204020204" charset="-122"/>
                <a:cs typeface="Aparajita" panose="020B0604020202020204" pitchFamily="34" charset="0"/>
              </a:rPr>
              <a:t>中国共产党第十九次全国代表大会（简称党的十九大）于</a:t>
            </a:r>
            <a:r>
              <a:rPr lang="en-US" altLang="zh-CN" dirty="0" smtClean="0">
                <a:solidFill>
                  <a:schemeClr val="accent6">
                    <a:lumMod val="50000"/>
                  </a:schemeClr>
                </a:solidFill>
                <a:latin typeface="微软雅黑" panose="020B0503020204020204" charset="-122"/>
                <a:ea typeface="微软雅黑" panose="020B0503020204020204" charset="-122"/>
                <a:cs typeface="Aparajita" panose="020B0604020202020204" pitchFamily="34" charset="0"/>
              </a:rPr>
              <a:t>2017</a:t>
            </a:r>
            <a:r>
              <a:rPr lang="zh-CN" altLang="en-US" dirty="0" smtClean="0">
                <a:solidFill>
                  <a:schemeClr val="accent6">
                    <a:lumMod val="50000"/>
                  </a:schemeClr>
                </a:solidFill>
                <a:latin typeface="微软雅黑" panose="020B0503020204020204" charset="-122"/>
                <a:ea typeface="微软雅黑" panose="020B0503020204020204" charset="-122"/>
                <a:cs typeface="Aparajita" panose="020B0604020202020204" pitchFamily="34" charset="0"/>
              </a:rPr>
              <a:t>年</a:t>
            </a:r>
            <a:r>
              <a:rPr lang="en-US" altLang="zh-CN" dirty="0" smtClean="0">
                <a:solidFill>
                  <a:schemeClr val="accent6">
                    <a:lumMod val="50000"/>
                  </a:schemeClr>
                </a:solidFill>
                <a:latin typeface="微软雅黑" panose="020B0503020204020204" charset="-122"/>
                <a:ea typeface="微软雅黑" panose="020B0503020204020204" charset="-122"/>
                <a:cs typeface="Aparajita" panose="020B0604020202020204" pitchFamily="34" charset="0"/>
              </a:rPr>
              <a:t>10</a:t>
            </a:r>
            <a:r>
              <a:rPr lang="zh-CN" altLang="en-US" dirty="0" smtClean="0">
                <a:solidFill>
                  <a:schemeClr val="accent6">
                    <a:lumMod val="50000"/>
                  </a:schemeClr>
                </a:solidFill>
                <a:latin typeface="微软雅黑" panose="020B0503020204020204" charset="-122"/>
                <a:ea typeface="微软雅黑" panose="020B0503020204020204" charset="-122"/>
                <a:cs typeface="Aparajita" panose="020B0604020202020204" pitchFamily="34" charset="0"/>
              </a:rPr>
              <a:t>月</a:t>
            </a:r>
            <a:r>
              <a:rPr lang="en-US" altLang="zh-CN" dirty="0" smtClean="0">
                <a:solidFill>
                  <a:schemeClr val="accent6">
                    <a:lumMod val="50000"/>
                  </a:schemeClr>
                </a:solidFill>
                <a:latin typeface="微软雅黑" panose="020B0503020204020204" charset="-122"/>
                <a:ea typeface="微软雅黑" panose="020B0503020204020204" charset="-122"/>
                <a:cs typeface="Aparajita" panose="020B0604020202020204" pitchFamily="34" charset="0"/>
              </a:rPr>
              <a:t>18</a:t>
            </a:r>
            <a:r>
              <a:rPr lang="zh-CN" altLang="en-US" dirty="0" smtClean="0">
                <a:solidFill>
                  <a:schemeClr val="accent6">
                    <a:lumMod val="50000"/>
                  </a:schemeClr>
                </a:solidFill>
                <a:latin typeface="微软雅黑" panose="020B0503020204020204" charset="-122"/>
                <a:ea typeface="微软雅黑" panose="020B0503020204020204" charset="-122"/>
                <a:cs typeface="Aparajita" panose="020B0604020202020204" pitchFamily="34" charset="0"/>
              </a:rPr>
              <a:t>日上午</a:t>
            </a:r>
            <a:r>
              <a:rPr lang="en-US" altLang="zh-CN" dirty="0" smtClean="0">
                <a:solidFill>
                  <a:schemeClr val="accent6">
                    <a:lumMod val="50000"/>
                  </a:schemeClr>
                </a:solidFill>
                <a:latin typeface="微软雅黑" panose="020B0503020204020204" charset="-122"/>
                <a:ea typeface="微软雅黑" panose="020B0503020204020204" charset="-122"/>
                <a:cs typeface="Aparajita" panose="020B0604020202020204" pitchFamily="34" charset="0"/>
              </a:rPr>
              <a:t>9:00</a:t>
            </a:r>
            <a:r>
              <a:rPr lang="zh-CN" altLang="en-US" dirty="0" smtClean="0">
                <a:solidFill>
                  <a:schemeClr val="accent6">
                    <a:lumMod val="50000"/>
                  </a:schemeClr>
                </a:solidFill>
                <a:latin typeface="微软雅黑" panose="020B0503020204020204" charset="-122"/>
                <a:ea typeface="微软雅黑" panose="020B0503020204020204" charset="-122"/>
                <a:cs typeface="Aparajita" panose="020B0604020202020204" pitchFamily="34" charset="0"/>
              </a:rPr>
              <a:t>在人民大会堂大礼堂开幕，会期为</a:t>
            </a:r>
            <a:r>
              <a:rPr lang="en-US" altLang="zh-CN" dirty="0" smtClean="0">
                <a:solidFill>
                  <a:schemeClr val="accent6">
                    <a:lumMod val="50000"/>
                  </a:schemeClr>
                </a:solidFill>
                <a:latin typeface="微软雅黑" panose="020B0503020204020204" charset="-122"/>
                <a:ea typeface="微软雅黑" panose="020B0503020204020204" charset="-122"/>
                <a:cs typeface="Aparajita" panose="020B0604020202020204" pitchFamily="34" charset="0"/>
              </a:rPr>
              <a:t>10</a:t>
            </a:r>
            <a:r>
              <a:rPr lang="zh-CN" altLang="en-US" dirty="0" smtClean="0">
                <a:solidFill>
                  <a:schemeClr val="accent6">
                    <a:lumMod val="50000"/>
                  </a:schemeClr>
                </a:solidFill>
                <a:latin typeface="微软雅黑" panose="020B0503020204020204" charset="-122"/>
                <a:ea typeface="微软雅黑" panose="020B0503020204020204" charset="-122"/>
                <a:cs typeface="Aparajita" panose="020B0604020202020204" pitchFamily="34" charset="0"/>
              </a:rPr>
              <a:t>月</a:t>
            </a:r>
            <a:r>
              <a:rPr lang="en-US" altLang="zh-CN" dirty="0" smtClean="0">
                <a:solidFill>
                  <a:schemeClr val="accent6">
                    <a:lumMod val="50000"/>
                  </a:schemeClr>
                </a:solidFill>
                <a:latin typeface="微软雅黑" panose="020B0503020204020204" charset="-122"/>
                <a:ea typeface="微软雅黑" panose="020B0503020204020204" charset="-122"/>
                <a:cs typeface="Aparajita" panose="020B0604020202020204" pitchFamily="34" charset="0"/>
              </a:rPr>
              <a:t>18</a:t>
            </a:r>
            <a:r>
              <a:rPr lang="zh-CN" altLang="en-US" dirty="0" smtClean="0">
                <a:solidFill>
                  <a:schemeClr val="accent6">
                    <a:lumMod val="50000"/>
                  </a:schemeClr>
                </a:solidFill>
                <a:latin typeface="微软雅黑" panose="020B0503020204020204" charset="-122"/>
                <a:ea typeface="微软雅黑" panose="020B0503020204020204" charset="-122"/>
                <a:cs typeface="Aparajita" panose="020B0604020202020204" pitchFamily="34" charset="0"/>
              </a:rPr>
              <a:t>日至</a:t>
            </a:r>
            <a:r>
              <a:rPr lang="en-US" altLang="zh-CN" dirty="0" smtClean="0">
                <a:solidFill>
                  <a:schemeClr val="accent6">
                    <a:lumMod val="50000"/>
                  </a:schemeClr>
                </a:solidFill>
                <a:latin typeface="微软雅黑" panose="020B0503020204020204" charset="-122"/>
                <a:ea typeface="微软雅黑" panose="020B0503020204020204" charset="-122"/>
                <a:cs typeface="Aparajita" panose="020B0604020202020204" pitchFamily="34" charset="0"/>
              </a:rPr>
              <a:t>10</a:t>
            </a:r>
            <a:r>
              <a:rPr lang="zh-CN" altLang="en-US" dirty="0" smtClean="0">
                <a:solidFill>
                  <a:schemeClr val="accent6">
                    <a:lumMod val="50000"/>
                  </a:schemeClr>
                </a:solidFill>
                <a:latin typeface="微软雅黑" panose="020B0503020204020204" charset="-122"/>
                <a:ea typeface="微软雅黑" panose="020B0503020204020204" charset="-122"/>
                <a:cs typeface="Aparajita" panose="020B0604020202020204" pitchFamily="34" charset="0"/>
              </a:rPr>
              <a:t>月</a:t>
            </a:r>
            <a:r>
              <a:rPr lang="en-US" altLang="zh-CN" dirty="0" smtClean="0">
                <a:solidFill>
                  <a:schemeClr val="accent6">
                    <a:lumMod val="50000"/>
                  </a:schemeClr>
                </a:solidFill>
                <a:latin typeface="微软雅黑" panose="020B0503020204020204" charset="-122"/>
                <a:ea typeface="微软雅黑" panose="020B0503020204020204" charset="-122"/>
                <a:cs typeface="Aparajita" panose="020B0604020202020204" pitchFamily="34" charset="0"/>
              </a:rPr>
              <a:t>24</a:t>
            </a:r>
            <a:r>
              <a:rPr lang="zh-CN" altLang="en-US" dirty="0" smtClean="0">
                <a:solidFill>
                  <a:schemeClr val="accent6">
                    <a:lumMod val="50000"/>
                  </a:schemeClr>
                </a:solidFill>
                <a:latin typeface="微软雅黑" panose="020B0503020204020204" charset="-122"/>
                <a:ea typeface="微软雅黑" panose="020B0503020204020204" charset="-122"/>
                <a:cs typeface="Aparajita" panose="020B0604020202020204" pitchFamily="34" charset="0"/>
              </a:rPr>
              <a:t>日。</a:t>
            </a:r>
            <a:endParaRPr lang="zh-CN" altLang="en-US" dirty="0">
              <a:solidFill>
                <a:schemeClr val="accent6">
                  <a:lumMod val="50000"/>
                </a:schemeClr>
              </a:solidFill>
              <a:latin typeface="微软雅黑" panose="020B0503020204020204" charset="-122"/>
              <a:ea typeface="微软雅黑" panose="020B0503020204020204" charset="-122"/>
              <a:cs typeface="Aparajita" panose="020B0604020202020204" pitchFamily="34" charset="0"/>
            </a:endParaRPr>
          </a:p>
        </p:txBody>
      </p:sp>
      <p:sp>
        <p:nvSpPr>
          <p:cNvPr id="122885" name="AutoShape 5"/>
          <p:cNvSpPr>
            <a:spLocks noChangeArrowheads="1"/>
          </p:cNvSpPr>
          <p:nvPr/>
        </p:nvSpPr>
        <p:spPr bwMode="auto">
          <a:xfrm>
            <a:off x="755650" y="3860800"/>
            <a:ext cx="8077200" cy="1385888"/>
          </a:xfrm>
          <a:prstGeom prst="plus">
            <a:avLst>
              <a:gd name="adj" fmla="val 25000"/>
            </a:avLst>
          </a:prstGeom>
          <a:solidFill>
            <a:srgbClr val="FF0000"/>
          </a:solidFill>
          <a:ln w="9525">
            <a:solidFill>
              <a:schemeClr val="tx1"/>
            </a:solidFill>
            <a:miter lim="800000"/>
            <a:headEnd/>
            <a:tailEnd/>
          </a:ln>
          <a:effectLst/>
        </p:spPr>
        <p:txBody>
          <a:bodyPr wrap="none" anchor="ctr"/>
          <a:lstStyle/>
          <a:p>
            <a:endParaRPr lang="zh-CN" altLang="en-US"/>
          </a:p>
        </p:txBody>
      </p:sp>
      <p:sp>
        <p:nvSpPr>
          <p:cNvPr id="122886" name="Text Box 6"/>
          <p:cNvSpPr txBox="1">
            <a:spLocks noChangeArrowheads="1"/>
          </p:cNvSpPr>
          <p:nvPr/>
        </p:nvSpPr>
        <p:spPr bwMode="auto">
          <a:xfrm>
            <a:off x="1187450" y="3933825"/>
            <a:ext cx="7380288" cy="1160463"/>
          </a:xfrm>
          <a:prstGeom prst="rect">
            <a:avLst/>
          </a:prstGeom>
          <a:noFill/>
          <a:ln w="9525">
            <a:noFill/>
            <a:miter lim="800000"/>
            <a:headEnd/>
            <a:tailEnd/>
          </a:ln>
          <a:effectLst/>
        </p:spPr>
        <p:txBody>
          <a:bodyPr anchor="ctr">
            <a:spAutoFit/>
          </a:bodyPr>
          <a:lstStyle/>
          <a:p>
            <a:pPr>
              <a:spcBef>
                <a:spcPct val="50000"/>
              </a:spcBef>
            </a:pPr>
            <a:r>
              <a:rPr lang="en-US" altLang="zh-CN" sz="2800">
                <a:solidFill>
                  <a:srgbClr val="FFFFFF"/>
                </a:solidFill>
                <a:latin typeface="黑体" pitchFamily="49" charset="-122"/>
                <a:ea typeface="黑体" pitchFamily="49" charset="-122"/>
              </a:rPr>
              <a:t>      《</a:t>
            </a:r>
            <a:r>
              <a:rPr lang="zh-CN" altLang="en-US" sz="2800">
                <a:solidFill>
                  <a:srgbClr val="FFFFFF"/>
                </a:solidFill>
                <a:latin typeface="黑体" pitchFamily="49" charset="-122"/>
                <a:ea typeface="黑体" pitchFamily="49" charset="-122"/>
              </a:rPr>
              <a:t>决胜全面建成小康社会 </a:t>
            </a:r>
          </a:p>
          <a:p>
            <a:pPr>
              <a:spcBef>
                <a:spcPct val="50000"/>
              </a:spcBef>
            </a:pPr>
            <a:r>
              <a:rPr lang="zh-CN" altLang="en-US" sz="2800">
                <a:solidFill>
                  <a:srgbClr val="FFFFFF"/>
                </a:solidFill>
                <a:latin typeface="黑体" pitchFamily="49" charset="-122"/>
                <a:ea typeface="黑体" pitchFamily="49" charset="-122"/>
              </a:rPr>
              <a:t>   夺取新时代中国特色社会主义伟大胜利</a:t>
            </a:r>
            <a:r>
              <a:rPr lang="en-US" altLang="zh-CN" sz="2800">
                <a:solidFill>
                  <a:srgbClr val="FFFFFF"/>
                </a:solidFill>
                <a:latin typeface="黑体" pitchFamily="49" charset="-122"/>
                <a:ea typeface="黑体" pitchFamily="49" charset="-122"/>
              </a:rPr>
              <a:t>》</a:t>
            </a:r>
            <a:r>
              <a:rPr lang="en-US" altLang="zh-CN"/>
              <a:t> </a:t>
            </a:r>
            <a:endParaRPr lang="zh-CN" alt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6" name="Picture 4"/>
          <p:cNvPicPr>
            <a:picLocks noChangeAspect="1" noChangeArrowheads="1"/>
          </p:cNvPicPr>
          <p:nvPr/>
        </p:nvPicPr>
        <p:blipFill>
          <a:blip r:embed="rId2" cstate="print"/>
          <a:srcRect/>
          <a:stretch>
            <a:fillRect/>
          </a:stretch>
        </p:blipFill>
        <p:spPr bwMode="auto">
          <a:xfrm>
            <a:off x="2159000" y="333375"/>
            <a:ext cx="4868863" cy="5975350"/>
          </a:xfrm>
          <a:prstGeom prst="rect">
            <a:avLst/>
          </a:prstGeom>
          <a:noFill/>
        </p:spPr>
      </p:pic>
      <p:sp>
        <p:nvSpPr>
          <p:cNvPr id="146438" name="Text Box 6"/>
          <p:cNvSpPr txBox="1">
            <a:spLocks noChangeArrowheads="1"/>
          </p:cNvSpPr>
          <p:nvPr/>
        </p:nvSpPr>
        <p:spPr bwMode="auto">
          <a:xfrm>
            <a:off x="7667625" y="6165850"/>
            <a:ext cx="1296988" cy="396875"/>
          </a:xfrm>
          <a:prstGeom prst="rect">
            <a:avLst/>
          </a:prstGeom>
          <a:noFill/>
          <a:ln w="9525">
            <a:noFill/>
            <a:miter lim="800000"/>
            <a:headEnd/>
            <a:tailEnd/>
          </a:ln>
          <a:effectLst/>
        </p:spPr>
        <p:txBody>
          <a:bodyPr>
            <a:spAutoFit/>
          </a:bodyPr>
          <a:lstStyle/>
          <a:p>
            <a:pPr>
              <a:spcBef>
                <a:spcPct val="50000"/>
              </a:spcBef>
            </a:pPr>
            <a:r>
              <a:rPr lang="zh-CN" altLang="en-US" sz="2000" b="1"/>
              <a:t>文化建设</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60" name="Picture 4"/>
          <p:cNvPicPr>
            <a:picLocks noChangeAspect="1" noChangeArrowheads="1"/>
          </p:cNvPicPr>
          <p:nvPr/>
        </p:nvPicPr>
        <p:blipFill>
          <a:blip r:embed="rId2" cstate="print"/>
          <a:srcRect/>
          <a:stretch>
            <a:fillRect/>
          </a:stretch>
        </p:blipFill>
        <p:spPr bwMode="auto">
          <a:xfrm>
            <a:off x="2627313" y="333375"/>
            <a:ext cx="4122737" cy="6221413"/>
          </a:xfrm>
          <a:prstGeom prst="rect">
            <a:avLst/>
          </a:prstGeom>
          <a:noFill/>
        </p:spPr>
      </p:pic>
      <p:sp>
        <p:nvSpPr>
          <p:cNvPr id="147462" name="Text Box 6"/>
          <p:cNvSpPr txBox="1">
            <a:spLocks noChangeArrowheads="1"/>
          </p:cNvSpPr>
          <p:nvPr/>
        </p:nvSpPr>
        <p:spPr bwMode="auto">
          <a:xfrm>
            <a:off x="7667625" y="6165850"/>
            <a:ext cx="1296988" cy="396875"/>
          </a:xfrm>
          <a:prstGeom prst="rect">
            <a:avLst/>
          </a:prstGeom>
          <a:noFill/>
          <a:ln w="9525">
            <a:noFill/>
            <a:miter lim="800000"/>
            <a:headEnd/>
            <a:tailEnd/>
          </a:ln>
          <a:effectLst/>
        </p:spPr>
        <p:txBody>
          <a:bodyPr>
            <a:spAutoFit/>
          </a:bodyPr>
          <a:lstStyle/>
          <a:p>
            <a:pPr>
              <a:spcBef>
                <a:spcPct val="50000"/>
              </a:spcBef>
            </a:pPr>
            <a:r>
              <a:rPr lang="zh-CN" altLang="en-US" sz="2000" b="1"/>
              <a:t>社会建设</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4" name="Picture 4"/>
          <p:cNvPicPr>
            <a:picLocks noChangeAspect="1" noChangeArrowheads="1"/>
          </p:cNvPicPr>
          <p:nvPr/>
        </p:nvPicPr>
        <p:blipFill>
          <a:blip r:embed="rId2" cstate="print"/>
          <a:srcRect/>
          <a:stretch>
            <a:fillRect/>
          </a:stretch>
        </p:blipFill>
        <p:spPr bwMode="auto">
          <a:xfrm>
            <a:off x="2273300" y="476250"/>
            <a:ext cx="4624388" cy="5905500"/>
          </a:xfrm>
          <a:prstGeom prst="rect">
            <a:avLst/>
          </a:prstGeom>
          <a:noFill/>
        </p:spPr>
      </p:pic>
      <p:sp>
        <p:nvSpPr>
          <p:cNvPr id="148485" name="Text Box 5"/>
          <p:cNvSpPr txBox="1">
            <a:spLocks noChangeArrowheads="1"/>
          </p:cNvSpPr>
          <p:nvPr/>
        </p:nvSpPr>
        <p:spPr bwMode="auto">
          <a:xfrm>
            <a:off x="7164388" y="6237288"/>
            <a:ext cx="1979612" cy="396875"/>
          </a:xfrm>
          <a:prstGeom prst="rect">
            <a:avLst/>
          </a:prstGeom>
          <a:noFill/>
          <a:ln w="9525">
            <a:noFill/>
            <a:miter lim="800000"/>
            <a:headEnd/>
            <a:tailEnd/>
          </a:ln>
          <a:effectLst/>
        </p:spPr>
        <p:txBody>
          <a:bodyPr>
            <a:spAutoFit/>
          </a:bodyPr>
          <a:lstStyle/>
          <a:p>
            <a:pPr>
              <a:spcBef>
                <a:spcPct val="50000"/>
              </a:spcBef>
            </a:pPr>
            <a:r>
              <a:rPr lang="zh-CN" altLang="en-US" sz="2000" b="1"/>
              <a:t>生态文明建设</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08" name="Picture 4"/>
          <p:cNvPicPr>
            <a:picLocks noChangeAspect="1" noChangeArrowheads="1"/>
          </p:cNvPicPr>
          <p:nvPr/>
        </p:nvPicPr>
        <p:blipFill>
          <a:blip r:embed="rId2" cstate="print"/>
          <a:srcRect/>
          <a:stretch>
            <a:fillRect/>
          </a:stretch>
        </p:blipFill>
        <p:spPr bwMode="auto">
          <a:xfrm>
            <a:off x="2484438" y="549275"/>
            <a:ext cx="4960937" cy="5832475"/>
          </a:xfrm>
          <a:prstGeom prst="rect">
            <a:avLst/>
          </a:prstGeom>
          <a:noFill/>
        </p:spPr>
      </p:pic>
      <p:sp>
        <p:nvSpPr>
          <p:cNvPr id="149509" name="Text Box 5"/>
          <p:cNvSpPr txBox="1">
            <a:spLocks noChangeArrowheads="1"/>
          </p:cNvSpPr>
          <p:nvPr/>
        </p:nvSpPr>
        <p:spPr bwMode="auto">
          <a:xfrm>
            <a:off x="7667625" y="6165850"/>
            <a:ext cx="1296988" cy="396875"/>
          </a:xfrm>
          <a:prstGeom prst="rect">
            <a:avLst/>
          </a:prstGeom>
          <a:noFill/>
          <a:ln w="9525">
            <a:noFill/>
            <a:miter lim="800000"/>
            <a:headEnd/>
            <a:tailEnd/>
          </a:ln>
          <a:effectLst/>
        </p:spPr>
        <p:txBody>
          <a:bodyPr>
            <a:spAutoFit/>
          </a:bodyPr>
          <a:lstStyle/>
          <a:p>
            <a:pPr>
              <a:spcBef>
                <a:spcPct val="50000"/>
              </a:spcBef>
            </a:pPr>
            <a:r>
              <a:rPr lang="zh-CN" altLang="en-US" sz="2000" b="1"/>
              <a:t>党的建设</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30" name="Picture 4" descr="丝带2"/>
          <p:cNvPicPr>
            <a:picLocks noGrp="1" noChangeAspect="1" noChangeArrowheads="1"/>
          </p:cNvPicPr>
          <p:nvPr>
            <p:ph sz="quarter" idx="4294967295"/>
          </p:nvPr>
        </p:nvPicPr>
        <p:blipFill>
          <a:blip r:embed="rId2" cstate="print"/>
          <a:srcRect/>
          <a:stretch>
            <a:fillRect/>
          </a:stretch>
        </p:blipFill>
        <p:spPr bwMode="auto">
          <a:xfrm>
            <a:off x="3563938" y="765175"/>
            <a:ext cx="5586412" cy="3024188"/>
          </a:xfrm>
          <a:prstGeom prst="rect">
            <a:avLst/>
          </a:prstGeom>
          <a:noFill/>
          <a:ln>
            <a:miter lim="800000"/>
            <a:headEnd/>
            <a:tailEnd/>
          </a:ln>
        </p:spPr>
      </p:pic>
      <p:sp>
        <p:nvSpPr>
          <p:cNvPr id="150531" name="Text Box 2"/>
          <p:cNvSpPr txBox="1">
            <a:spLocks noChangeArrowheads="1"/>
          </p:cNvSpPr>
          <p:nvPr/>
        </p:nvSpPr>
        <p:spPr bwMode="auto">
          <a:xfrm>
            <a:off x="3348038" y="2428875"/>
            <a:ext cx="2952750" cy="1431925"/>
          </a:xfrm>
          <a:prstGeom prst="rect">
            <a:avLst/>
          </a:prstGeom>
          <a:noFill/>
          <a:ln w="9525">
            <a:noFill/>
            <a:miter lim="800000"/>
            <a:headEnd/>
            <a:tailEnd/>
          </a:ln>
        </p:spPr>
        <p:txBody>
          <a:bodyPr>
            <a:spAutoFit/>
          </a:bodyPr>
          <a:lstStyle/>
          <a:p>
            <a:r>
              <a:rPr lang="zh-CN" altLang="en-US" sz="8800">
                <a:solidFill>
                  <a:srgbClr val="FF0000"/>
                </a:solidFill>
                <a:latin typeface="黑体" pitchFamily="49" charset="-122"/>
                <a:ea typeface="黑体" pitchFamily="49" charset="-122"/>
              </a:rPr>
              <a:t>谢谢!</a:t>
            </a:r>
          </a:p>
        </p:txBody>
      </p:sp>
      <p:pic>
        <p:nvPicPr>
          <p:cNvPr id="150532" name="Picture 3" descr="丝带1"/>
          <p:cNvPicPr>
            <a:picLocks noGrp="1" noChangeAspect="1" noChangeArrowheads="1"/>
          </p:cNvPicPr>
          <p:nvPr>
            <p:ph sz="quarter" idx="4294967295"/>
          </p:nvPr>
        </p:nvPicPr>
        <p:blipFill>
          <a:blip r:embed="rId3" cstate="print"/>
          <a:srcRect/>
          <a:stretch>
            <a:fillRect/>
          </a:stretch>
        </p:blipFill>
        <p:spPr bwMode="auto">
          <a:xfrm>
            <a:off x="-82550" y="3644900"/>
            <a:ext cx="5957888" cy="3241675"/>
          </a:xfrm>
          <a:prstGeom prst="rect">
            <a:avLst/>
          </a:prstGeom>
          <a:noFill/>
          <a:ln>
            <a:miter lim="800000"/>
            <a:headEnd/>
            <a:tailEnd/>
          </a:ln>
        </p:spPr>
      </p:pic>
      <p:pic>
        <p:nvPicPr>
          <p:cNvPr id="150533" name="Picture 5" descr="鸽子1"/>
          <p:cNvPicPr>
            <a:picLocks noGrp="1" noChangeAspect="1" noChangeArrowheads="1"/>
          </p:cNvPicPr>
          <p:nvPr>
            <p:ph sz="half" idx="4294967295"/>
          </p:nvPr>
        </p:nvPicPr>
        <p:blipFill>
          <a:blip r:embed="rId4" cstate="print"/>
          <a:srcRect/>
          <a:stretch>
            <a:fillRect/>
          </a:stretch>
        </p:blipFill>
        <p:spPr bwMode="auto">
          <a:xfrm>
            <a:off x="684213" y="5013325"/>
            <a:ext cx="863600" cy="968375"/>
          </a:xfrm>
          <a:prstGeom prst="rect">
            <a:avLst/>
          </a:prstGeom>
          <a:noFill/>
          <a:ln>
            <a:miter lim="800000"/>
            <a:headEnd/>
            <a:tailEnd/>
          </a:ln>
        </p:spPr>
      </p:pic>
      <p:pic>
        <p:nvPicPr>
          <p:cNvPr id="150534" name="Picture 6" descr="鸽子1"/>
          <p:cNvPicPr>
            <a:picLocks noChangeAspect="1" noChangeArrowheads="1"/>
          </p:cNvPicPr>
          <p:nvPr/>
        </p:nvPicPr>
        <p:blipFill>
          <a:blip r:embed="rId5" cstate="print"/>
          <a:srcRect/>
          <a:stretch>
            <a:fillRect/>
          </a:stretch>
        </p:blipFill>
        <p:spPr bwMode="auto">
          <a:xfrm>
            <a:off x="7453313" y="2349500"/>
            <a:ext cx="719137" cy="720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50532"/>
                                        </p:tgtEl>
                                        <p:attrNameLst>
                                          <p:attrName>style.visibility</p:attrName>
                                        </p:attrNameLst>
                                      </p:cBhvr>
                                      <p:to>
                                        <p:strVal val="visible"/>
                                      </p:to>
                                    </p:set>
                                    <p:animEffect transition="in" filter="wipe(left)">
                                      <p:cBhvr>
                                        <p:cTn id="7" dur="1000"/>
                                        <p:tgtEl>
                                          <p:spTgt spid="150532"/>
                                        </p:tgtEl>
                                      </p:cBhvr>
                                    </p:animEffect>
                                  </p:childTnLst>
                                </p:cTn>
                              </p:par>
                              <p:par>
                                <p:cTn id="8" presetID="22" presetClass="entr" presetSubtype="2" fill="hold" nodeType="withEffect">
                                  <p:stCondLst>
                                    <p:cond delay="500"/>
                                  </p:stCondLst>
                                  <p:childTnLst>
                                    <p:set>
                                      <p:cBhvr>
                                        <p:cTn id="9" dur="1" fill="hold">
                                          <p:stCondLst>
                                            <p:cond delay="0"/>
                                          </p:stCondLst>
                                        </p:cTn>
                                        <p:tgtEl>
                                          <p:spTgt spid="150530"/>
                                        </p:tgtEl>
                                        <p:attrNameLst>
                                          <p:attrName>style.visibility</p:attrName>
                                        </p:attrNameLst>
                                      </p:cBhvr>
                                      <p:to>
                                        <p:strVal val="visible"/>
                                      </p:to>
                                    </p:set>
                                    <p:animEffect transition="in" filter="wipe(right)">
                                      <p:cBhvr>
                                        <p:cTn id="10" dur="1000"/>
                                        <p:tgtEl>
                                          <p:spTgt spid="150530"/>
                                        </p:tgtEl>
                                      </p:cBhvr>
                                    </p:animEffect>
                                  </p:childTnLst>
                                </p:cTn>
                              </p:par>
                              <p:par>
                                <p:cTn id="11" presetID="53" presetClass="entr" presetSubtype="0" fill="hold" grpId="0" nodeType="withEffect">
                                  <p:stCondLst>
                                    <p:cond delay="1500"/>
                                  </p:stCondLst>
                                  <p:childTnLst>
                                    <p:set>
                                      <p:cBhvr>
                                        <p:cTn id="12" dur="1" fill="hold">
                                          <p:stCondLst>
                                            <p:cond delay="0"/>
                                          </p:stCondLst>
                                        </p:cTn>
                                        <p:tgtEl>
                                          <p:spTgt spid="150531"/>
                                        </p:tgtEl>
                                        <p:attrNameLst>
                                          <p:attrName>style.visibility</p:attrName>
                                        </p:attrNameLst>
                                      </p:cBhvr>
                                      <p:to>
                                        <p:strVal val="visible"/>
                                      </p:to>
                                    </p:set>
                                    <p:anim calcmode="lin" valueType="num">
                                      <p:cBhvr>
                                        <p:cTn id="13" dur="500" fill="hold"/>
                                        <p:tgtEl>
                                          <p:spTgt spid="150531"/>
                                        </p:tgtEl>
                                        <p:attrNameLst>
                                          <p:attrName>ppt_w</p:attrName>
                                        </p:attrNameLst>
                                      </p:cBhvr>
                                      <p:tavLst>
                                        <p:tav tm="0">
                                          <p:val>
                                            <p:fltVal val="0"/>
                                          </p:val>
                                        </p:tav>
                                        <p:tav tm="100000">
                                          <p:val>
                                            <p:strVal val="#ppt_w"/>
                                          </p:val>
                                        </p:tav>
                                      </p:tavLst>
                                    </p:anim>
                                    <p:anim calcmode="lin" valueType="num">
                                      <p:cBhvr>
                                        <p:cTn id="14" dur="500" fill="hold"/>
                                        <p:tgtEl>
                                          <p:spTgt spid="150531"/>
                                        </p:tgtEl>
                                        <p:attrNameLst>
                                          <p:attrName>ppt_h</p:attrName>
                                        </p:attrNameLst>
                                      </p:cBhvr>
                                      <p:tavLst>
                                        <p:tav tm="0">
                                          <p:val>
                                            <p:fltVal val="0"/>
                                          </p:val>
                                        </p:tav>
                                        <p:tav tm="100000">
                                          <p:val>
                                            <p:strVal val="#ppt_h"/>
                                          </p:val>
                                        </p:tav>
                                      </p:tavLst>
                                    </p:anim>
                                    <p:animEffect transition="in" filter="fade">
                                      <p:cBhvr>
                                        <p:cTn id="15" dur="500"/>
                                        <p:tgtEl>
                                          <p:spTgt spid="150531"/>
                                        </p:tgtEl>
                                      </p:cBhvr>
                                    </p:animEffect>
                                  </p:childTnLst>
                                </p:cTn>
                              </p:par>
                              <p:par>
                                <p:cTn id="16" presetID="10" presetClass="entr" presetSubtype="0" fill="hold" nodeType="withEffect">
                                  <p:stCondLst>
                                    <p:cond delay="0"/>
                                  </p:stCondLst>
                                  <p:childTnLst>
                                    <p:set>
                                      <p:cBhvr>
                                        <p:cTn id="17" dur="1" fill="hold">
                                          <p:stCondLst>
                                            <p:cond delay="0"/>
                                          </p:stCondLst>
                                        </p:cTn>
                                        <p:tgtEl>
                                          <p:spTgt spid="150534"/>
                                        </p:tgtEl>
                                        <p:attrNameLst>
                                          <p:attrName>style.visibility</p:attrName>
                                        </p:attrNameLst>
                                      </p:cBhvr>
                                      <p:to>
                                        <p:strVal val="visible"/>
                                      </p:to>
                                    </p:set>
                                    <p:animEffect transition="in" filter="fade">
                                      <p:cBhvr>
                                        <p:cTn id="18" dur="2000"/>
                                        <p:tgtEl>
                                          <p:spTgt spid="150534"/>
                                        </p:tgtEl>
                                      </p:cBhvr>
                                    </p:animEffect>
                                  </p:childTnLst>
                                </p:cTn>
                              </p:par>
                              <p:par>
                                <p:cTn id="19" presetID="10" presetClass="entr" presetSubtype="0" fill="hold" nodeType="withEffect">
                                  <p:stCondLst>
                                    <p:cond delay="0"/>
                                  </p:stCondLst>
                                  <p:childTnLst>
                                    <p:set>
                                      <p:cBhvr>
                                        <p:cTn id="20" dur="1" fill="hold">
                                          <p:stCondLst>
                                            <p:cond delay="0"/>
                                          </p:stCondLst>
                                        </p:cTn>
                                        <p:tgtEl>
                                          <p:spTgt spid="150533"/>
                                        </p:tgtEl>
                                        <p:attrNameLst>
                                          <p:attrName>style.visibility</p:attrName>
                                        </p:attrNameLst>
                                      </p:cBhvr>
                                      <p:to>
                                        <p:strVal val="visible"/>
                                      </p:to>
                                    </p:set>
                                    <p:animEffect transition="in" filter="fade">
                                      <p:cBhvr>
                                        <p:cTn id="21" dur="2000"/>
                                        <p:tgtEl>
                                          <p:spTgt spid="150533"/>
                                        </p:tgtEl>
                                      </p:cBhvr>
                                    </p:animEffect>
                                  </p:childTnLst>
                                </p:cTn>
                              </p:par>
                              <p:par>
                                <p:cTn id="22" presetID="0" presetClass="path" presetSubtype="0" fill="hold" nodeType="withEffect">
                                  <p:stCondLst>
                                    <p:cond delay="0"/>
                                  </p:stCondLst>
                                  <p:childTnLst>
                                    <p:animMotion origin="layout" path="M 0.000000 0.000000 C 0.013009 -0.014213 0.035822 -0.068781 0.078056 -0.085278 C 0.120289 -0.101775 0.195810 -0.074522 0.253403 -0.098981 C 0.310995 -0.123441 0.381806 -0.207299 0.423611 -0.232037 C 0.465417 -0.256775 0.470313 -0.212423 0.504236 -0.247407 C 0.538160 -0.282392 0.584063 -0.402407 0.627153 -0.441944 C 0.670243 -0.481481 0.726308 -0.459599 0.762778 -0.484630 C 0.799248 -0.509660 0.809491 -0.569660 0.845972 -0.592130 C 0.882454 -0.614599 0.959051 -0.614892 0.981667 -0.619444 " pathEditMode="relative" rAng="0" ptsTypes="">
                                      <p:cBhvr>
                                        <p:cTn id="23" dur="5000" fill="hold"/>
                                        <p:tgtEl>
                                          <p:spTgt spid="150533"/>
                                        </p:tgtEl>
                                        <p:attrNameLst>
                                          <p:attrName>ppt_x,ppt_y</p:attrName>
                                        </p:attrNameLst>
                                      </p:cBhvr>
                                      <p:rCtr x="0" y="0"/>
                                    </p:animMotion>
                                  </p:childTnLst>
                                </p:cTn>
                              </p:par>
                              <p:par>
                                <p:cTn id="24" presetID="26" presetClass="emph" presetSubtype="0" repeatCount="indefinite" fill="hold" nodeType="withEffect">
                                  <p:stCondLst>
                                    <p:cond delay="0"/>
                                  </p:stCondLst>
                                  <p:childTnLst>
                                    <p:animEffect transition="out" filter="fade">
                                      <p:cBhvr>
                                        <p:cTn id="25" dur="3000"/>
                                        <p:tgtEl>
                                          <p:spTgt spid="150534"/>
                                        </p:tgtEl>
                                      </p:cBhvr>
                                    </p:animEffect>
                                    <p:animScale>
                                      <p:cBhvr>
                                        <p:cTn id="26" dur="1500" autoRev="1" fill="hold"/>
                                        <p:tgtEl>
                                          <p:spTgt spid="150534"/>
                                        </p:tgtEl>
                                      </p:cBhvr>
                                      <p:by x="105000" y="105000"/>
                                    </p:animScale>
                                  </p:childTnLst>
                                </p:cTn>
                              </p:par>
                              <p:par>
                                <p:cTn id="27" presetID="0" presetClass="path" presetSubtype="0" fill="hold" nodeType="withEffect">
                                  <p:stCondLst>
                                    <p:cond delay="0"/>
                                  </p:stCondLst>
                                  <p:childTnLst>
                                    <p:animMotion origin="layout" path="M 0.000000 0.000000 C -0.020046 -0.019059 -0.075914 -0.096435 -0.120278 -0.114352 C -0.164641 -0.132269 -0.230127 -0.089306 -0.266181 -0.107500 C -0.302234 -0.125694 -0.310995 -0.207022 -0.336597 -0.223519 C -0.362199 -0.240015 -0.382245 -0.190556 -0.419792 -0.206481 C -0.457338 -0.222407 -0.514097 -0.298596 -0.561875 -0.319074 C -0.609653 -0.339552 -0.664861 -0.322809 -0.706458 -0.329352 C -0.748056 -0.335895 -0.764745 -0.344398 -0.811458 -0.358333 C -0.858171 -0.372269 -0.957523 -0.403858 -0.986736 -0.412963 " pathEditMode="relative" rAng="0" ptsTypes="">
                                      <p:cBhvr>
                                        <p:cTn id="28" dur="5000" fill="hold"/>
                                        <p:tgtEl>
                                          <p:spTgt spid="150534"/>
                                        </p:tgtEl>
                                        <p:attrNameLst>
                                          <p:attrName>ppt_x,ppt_y</p:attrName>
                                        </p:attrNameLst>
                                      </p:cBhvr>
                                      <p:rCtr x="0" y="0"/>
                                    </p:animMotion>
                                  </p:childTnLst>
                                </p:cTn>
                              </p:par>
                              <p:par>
                                <p:cTn id="29" presetID="26" presetClass="emph" presetSubtype="0" repeatCount="indefinite" fill="hold" nodeType="withEffect">
                                  <p:stCondLst>
                                    <p:cond delay="0"/>
                                  </p:stCondLst>
                                  <p:childTnLst>
                                    <p:animEffect transition="out" filter="fade">
                                      <p:cBhvr>
                                        <p:cTn id="30" dur="3000"/>
                                        <p:tgtEl>
                                          <p:spTgt spid="150533"/>
                                        </p:tgtEl>
                                      </p:cBhvr>
                                    </p:animEffect>
                                    <p:animScale>
                                      <p:cBhvr>
                                        <p:cTn id="31" dur="1500" autoRev="1" fill="hold"/>
                                        <p:tgtEl>
                                          <p:spTgt spid="150533"/>
                                        </p:tgtEl>
                                      </p:cBhvr>
                                      <p:by x="105000" y="105000"/>
                                    </p:animScale>
                                  </p:childTnLst>
                                </p:cTn>
                              </p:par>
                              <p:par>
                                <p:cTn id="32" presetID="22" presetClass="exit" presetSubtype="8" fill="hold" nodeType="withEffect">
                                  <p:stCondLst>
                                    <p:cond delay="2000"/>
                                  </p:stCondLst>
                                  <p:childTnLst>
                                    <p:animEffect transition="out" filter="wipe(left)">
                                      <p:cBhvr>
                                        <p:cTn id="33" dur="1000"/>
                                        <p:tgtEl>
                                          <p:spTgt spid="150532"/>
                                        </p:tgtEl>
                                      </p:cBhvr>
                                    </p:animEffect>
                                    <p:set>
                                      <p:cBhvr>
                                        <p:cTn id="34" dur="1" fill="hold">
                                          <p:stCondLst>
                                            <p:cond delay="998"/>
                                          </p:stCondLst>
                                        </p:cTn>
                                        <p:tgtEl>
                                          <p:spTgt spid="150532"/>
                                        </p:tgtEl>
                                        <p:attrNameLst>
                                          <p:attrName>style.visibility</p:attrName>
                                        </p:attrNameLst>
                                      </p:cBhvr>
                                      <p:to>
                                        <p:strVal val="hidden"/>
                                      </p:to>
                                    </p:set>
                                  </p:childTnLst>
                                </p:cTn>
                              </p:par>
                              <p:par>
                                <p:cTn id="35" presetID="22" presetClass="exit" presetSubtype="2" fill="hold" nodeType="withEffect">
                                  <p:stCondLst>
                                    <p:cond delay="3000"/>
                                  </p:stCondLst>
                                  <p:childTnLst>
                                    <p:animEffect transition="out" filter="wipe(right)">
                                      <p:cBhvr>
                                        <p:cTn id="36" dur="1000"/>
                                        <p:tgtEl>
                                          <p:spTgt spid="150530"/>
                                        </p:tgtEl>
                                      </p:cBhvr>
                                    </p:animEffect>
                                    <p:set>
                                      <p:cBhvr>
                                        <p:cTn id="37" dur="1" fill="hold">
                                          <p:stCondLst>
                                            <p:cond delay="998"/>
                                          </p:stCondLst>
                                        </p:cTn>
                                        <p:tgtEl>
                                          <p:spTgt spid="1505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1" grpId="0"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8" name="Picture 4"/>
          <p:cNvPicPr>
            <a:picLocks noChangeAspect="1" noChangeArrowheads="1"/>
          </p:cNvPicPr>
          <p:nvPr/>
        </p:nvPicPr>
        <p:blipFill>
          <a:blip r:embed="rId3" cstate="print"/>
          <a:srcRect/>
          <a:stretch>
            <a:fillRect/>
          </a:stretch>
        </p:blipFill>
        <p:spPr bwMode="auto">
          <a:xfrm>
            <a:off x="2627784" y="908720"/>
            <a:ext cx="4033838" cy="540067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Text Box 5"/>
          <p:cNvSpPr txBox="1">
            <a:spLocks noChangeArrowheads="1"/>
          </p:cNvSpPr>
          <p:nvPr/>
        </p:nvSpPr>
        <p:spPr bwMode="auto">
          <a:xfrm>
            <a:off x="1547813" y="2636838"/>
            <a:ext cx="6697662" cy="2538412"/>
          </a:xfrm>
          <a:prstGeom prst="rect">
            <a:avLst/>
          </a:prstGeom>
          <a:solidFill>
            <a:srgbClr val="FF0000">
              <a:alpha val="24001"/>
            </a:srgbClr>
          </a:solidFill>
          <a:ln w="9525">
            <a:solidFill>
              <a:srgbClr val="FF0000"/>
            </a:solidFill>
            <a:miter lim="800000"/>
            <a:headEnd/>
            <a:tailEnd/>
          </a:ln>
          <a:effectLst/>
        </p:spPr>
        <p:txBody>
          <a:bodyPr>
            <a:spAutoFit/>
          </a:bodyPr>
          <a:lstStyle/>
          <a:p>
            <a:pPr>
              <a:spcBef>
                <a:spcPct val="50000"/>
              </a:spcBef>
            </a:pPr>
            <a:r>
              <a:rPr lang="zh-CN" altLang="en-US" sz="3200"/>
              <a:t>      </a:t>
            </a:r>
            <a:r>
              <a:rPr lang="zh-CN" altLang="en-US" sz="3200">
                <a:latin typeface="黑体" pitchFamily="49" charset="-122"/>
                <a:ea typeface="黑体" pitchFamily="49" charset="-122"/>
              </a:rPr>
              <a:t>不忘初心，牢记使命，高举中国特色社会主义伟大旗帜，决胜全面建成小康社会，夺取新时代中国特色社会主义伟大胜利，为实现中华民族伟大复兴的中国梦不懈奋斗。 </a:t>
            </a:r>
          </a:p>
        </p:txBody>
      </p:sp>
      <p:sp>
        <p:nvSpPr>
          <p:cNvPr id="34822" name="AutoShape 6"/>
          <p:cNvSpPr>
            <a:spLocks noChangeArrowheads="1"/>
          </p:cNvSpPr>
          <p:nvPr/>
        </p:nvSpPr>
        <p:spPr bwMode="auto">
          <a:xfrm>
            <a:off x="2051050" y="1268413"/>
            <a:ext cx="5545138" cy="609600"/>
          </a:xfrm>
          <a:prstGeom prst="ribbon2">
            <a:avLst>
              <a:gd name="adj1" fmla="val 12500"/>
              <a:gd name="adj2" fmla="val 50000"/>
            </a:avLst>
          </a:prstGeom>
          <a:solidFill>
            <a:srgbClr val="FF0000">
              <a:alpha val="75999"/>
            </a:srgbClr>
          </a:solidFill>
          <a:ln w="9525">
            <a:solidFill>
              <a:schemeClr val="tx1"/>
            </a:solidFill>
            <a:round/>
            <a:headEnd/>
            <a:tailEnd/>
          </a:ln>
          <a:effectLst/>
        </p:spPr>
        <p:txBody>
          <a:bodyPr wrap="none" anchor="ctr"/>
          <a:lstStyle/>
          <a:p>
            <a:endParaRPr lang="zh-CN" altLang="en-US"/>
          </a:p>
        </p:txBody>
      </p:sp>
      <p:sp>
        <p:nvSpPr>
          <p:cNvPr id="34823" name="Text Box 7"/>
          <p:cNvSpPr txBox="1">
            <a:spLocks noChangeArrowheads="1"/>
          </p:cNvSpPr>
          <p:nvPr/>
        </p:nvSpPr>
        <p:spPr bwMode="auto">
          <a:xfrm>
            <a:off x="3708400" y="1268413"/>
            <a:ext cx="2376488" cy="519112"/>
          </a:xfrm>
          <a:prstGeom prst="rect">
            <a:avLst/>
          </a:prstGeom>
          <a:noFill/>
          <a:ln w="9525">
            <a:noFill/>
            <a:miter lim="800000"/>
            <a:headEnd/>
            <a:tailEnd/>
          </a:ln>
          <a:effectLst/>
        </p:spPr>
        <p:txBody>
          <a:bodyPr>
            <a:spAutoFit/>
          </a:bodyPr>
          <a:lstStyle/>
          <a:p>
            <a:pPr>
              <a:spcBef>
                <a:spcPct val="50000"/>
              </a:spcBef>
            </a:pPr>
            <a:r>
              <a:rPr lang="zh-CN" altLang="en-US" sz="2800" b="1">
                <a:ea typeface="黑体" pitchFamily="49" charset="-122"/>
              </a:rPr>
              <a:t>大 会 主 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4821"/>
                                        </p:tgtEl>
                                        <p:attrNameLst>
                                          <p:attrName>style.visibility</p:attrName>
                                        </p:attrNameLst>
                                      </p:cBhvr>
                                      <p:to>
                                        <p:strVal val="visible"/>
                                      </p:to>
                                    </p:set>
                                    <p:animEffect transition="in" filter="blinds(horizontal)">
                                      <p:cBhvr>
                                        <p:cTn id="7" dur="2000"/>
                                        <p:tgtEl>
                                          <p:spTgt spid="34821"/>
                                        </p:tgtEl>
                                      </p:cBhvr>
                                    </p:animEffect>
                                  </p:childTnLst>
                                </p:cTn>
                              </p:par>
                            </p:childTnLst>
                          </p:cTn>
                        </p:par>
                        <p:par>
                          <p:cTn id="8" fill="hold">
                            <p:stCondLst>
                              <p:cond delay="2000"/>
                            </p:stCondLst>
                            <p:childTnLst>
                              <p:par>
                                <p:cTn id="9" presetID="3" presetClass="entr" presetSubtype="10" fill="hold" grpId="1" nodeType="afterEffect">
                                  <p:stCondLst>
                                    <p:cond delay="0"/>
                                  </p:stCondLst>
                                  <p:childTnLst>
                                    <p:set>
                                      <p:cBhvr>
                                        <p:cTn id="10" dur="1" fill="hold">
                                          <p:stCondLst>
                                            <p:cond delay="0"/>
                                          </p:stCondLst>
                                        </p:cTn>
                                        <p:tgtEl>
                                          <p:spTgt spid="34821"/>
                                        </p:tgtEl>
                                        <p:attrNameLst>
                                          <p:attrName>style.visibility</p:attrName>
                                        </p:attrNameLst>
                                      </p:cBhvr>
                                      <p:to>
                                        <p:strVal val="visible"/>
                                      </p:to>
                                    </p:set>
                                    <p:animEffect transition="in" filter="blinds(horizontal)">
                                      <p:cBhvr>
                                        <p:cTn id="11" dur="2000"/>
                                        <p:tgtEl>
                                          <p:spTgt spid="348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1" grpId="0" animBg="1"/>
      <p:bldP spid="34821"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2987675" y="1198563"/>
            <a:ext cx="5610225" cy="2098675"/>
          </a:xfrm>
          <a:prstGeom prst="rect">
            <a:avLst/>
          </a:prstGeom>
          <a:solidFill>
            <a:schemeClr val="bg1">
              <a:alpha val="60001"/>
            </a:schemeClr>
          </a:solidFill>
          <a:ln w="9525">
            <a:solidFill>
              <a:schemeClr val="tx1"/>
            </a:solidFill>
            <a:miter lim="800000"/>
            <a:headEnd/>
            <a:tailEnd/>
          </a:ln>
        </p:spPr>
        <p:txBody>
          <a:bodyPr anchor="ctr">
            <a:spAutoFit/>
          </a:bodyPr>
          <a:lstStyle/>
          <a:p>
            <a:pPr>
              <a:lnSpc>
                <a:spcPct val="130000"/>
              </a:lnSpc>
              <a:spcBef>
                <a:spcPct val="20000"/>
              </a:spcBef>
              <a:buClr>
                <a:schemeClr val="accent1"/>
              </a:buClr>
              <a:buSzPct val="65000"/>
              <a:buFont typeface="Wingdings" pitchFamily="2" charset="2"/>
              <a:buChar char="n"/>
            </a:pPr>
            <a:r>
              <a:rPr lang="zh-CN" altLang="en-US" sz="3200" b="1"/>
              <a:t>为中国人民谋幸福，为中华民族谋复兴</a:t>
            </a:r>
            <a:r>
              <a:rPr lang="zh-CN" altLang="en-US" sz="3200"/>
              <a:t> </a:t>
            </a:r>
            <a:endParaRPr lang="zh-CN" altLang="en-US" sz="3200" b="1">
              <a:solidFill>
                <a:srgbClr val="000099"/>
              </a:solidFill>
              <a:latin typeface="隶书" pitchFamily="49" charset="-122"/>
              <a:ea typeface="隶书" pitchFamily="49" charset="-122"/>
            </a:endParaRPr>
          </a:p>
          <a:p>
            <a:pPr algn="r">
              <a:lnSpc>
                <a:spcPct val="130000"/>
              </a:lnSpc>
              <a:spcBef>
                <a:spcPct val="20000"/>
              </a:spcBef>
              <a:buClr>
                <a:schemeClr val="accent1"/>
              </a:buClr>
              <a:buSzPct val="65000"/>
              <a:buFont typeface="Wingdings" pitchFamily="2" charset="2"/>
              <a:buChar char="n"/>
            </a:pPr>
            <a:r>
              <a:rPr lang="zh-CN" altLang="en-US" sz="3200" b="1">
                <a:solidFill>
                  <a:srgbClr val="000099"/>
                </a:solidFill>
                <a:latin typeface="隶书" pitchFamily="49" charset="-122"/>
                <a:ea typeface="隶书" pitchFamily="49" charset="-122"/>
              </a:rPr>
              <a:t>         </a:t>
            </a:r>
            <a:r>
              <a:rPr lang="en-US" altLang="zh-CN" sz="3200" b="1">
                <a:solidFill>
                  <a:srgbClr val="000099"/>
                </a:solidFill>
                <a:ea typeface="隶书" pitchFamily="49" charset="-122"/>
              </a:rPr>
              <a:t>——</a:t>
            </a:r>
            <a:r>
              <a:rPr lang="zh-CN" altLang="en-US" sz="3200" b="1">
                <a:solidFill>
                  <a:srgbClr val="000099"/>
                </a:solidFill>
                <a:latin typeface="隶书" pitchFamily="49" charset="-122"/>
                <a:ea typeface="隶书" pitchFamily="49" charset="-122"/>
              </a:rPr>
              <a:t>不忘初心</a:t>
            </a:r>
          </a:p>
        </p:txBody>
      </p:sp>
      <p:sp>
        <p:nvSpPr>
          <p:cNvPr id="2" name="Rectangle 2"/>
          <p:cNvSpPr txBox="1">
            <a:spLocks noChangeArrowheads="1"/>
          </p:cNvSpPr>
          <p:nvPr/>
        </p:nvSpPr>
        <p:spPr bwMode="auto">
          <a:xfrm>
            <a:off x="2916238" y="4076700"/>
            <a:ext cx="5610225" cy="1465263"/>
          </a:xfrm>
          <a:prstGeom prst="rect">
            <a:avLst/>
          </a:prstGeom>
          <a:solidFill>
            <a:srgbClr val="FF0000">
              <a:alpha val="25000"/>
            </a:srgbClr>
          </a:solidFill>
          <a:ln w="9525">
            <a:solidFill>
              <a:schemeClr val="tx1"/>
            </a:solidFill>
            <a:miter lim="800000"/>
            <a:headEnd/>
            <a:tailEnd/>
          </a:ln>
        </p:spPr>
        <p:txBody>
          <a:bodyPr anchor="ctr">
            <a:spAutoFit/>
          </a:bodyPr>
          <a:lstStyle/>
          <a:p>
            <a:pPr>
              <a:lnSpc>
                <a:spcPct val="130000"/>
              </a:lnSpc>
              <a:spcBef>
                <a:spcPct val="20000"/>
              </a:spcBef>
              <a:buClr>
                <a:schemeClr val="accent1"/>
              </a:buClr>
              <a:buSzPct val="65000"/>
              <a:buFont typeface="Wingdings" pitchFamily="2" charset="2"/>
              <a:buChar char="n"/>
            </a:pPr>
            <a:r>
              <a:rPr lang="zh-CN" altLang="en-US" sz="3200" b="1"/>
              <a:t>实现中华民族的伟大复兴</a:t>
            </a:r>
            <a:r>
              <a:rPr lang="zh-CN" altLang="en-US" sz="3200"/>
              <a:t> </a:t>
            </a:r>
            <a:endParaRPr lang="zh-CN" altLang="en-US" sz="3200" b="1">
              <a:solidFill>
                <a:srgbClr val="000099"/>
              </a:solidFill>
              <a:latin typeface="隶书" pitchFamily="49" charset="-122"/>
              <a:ea typeface="隶书" pitchFamily="49" charset="-122"/>
            </a:endParaRPr>
          </a:p>
          <a:p>
            <a:pPr algn="r">
              <a:lnSpc>
                <a:spcPct val="130000"/>
              </a:lnSpc>
              <a:spcBef>
                <a:spcPct val="20000"/>
              </a:spcBef>
              <a:buClr>
                <a:schemeClr val="accent1"/>
              </a:buClr>
              <a:buSzPct val="65000"/>
              <a:buFont typeface="Wingdings" pitchFamily="2" charset="2"/>
              <a:buChar char="n"/>
            </a:pPr>
            <a:r>
              <a:rPr lang="zh-CN" altLang="en-US" sz="3200" b="1">
                <a:solidFill>
                  <a:srgbClr val="000099"/>
                </a:solidFill>
                <a:latin typeface="隶书" pitchFamily="49" charset="-122"/>
                <a:ea typeface="隶书" pitchFamily="49" charset="-122"/>
              </a:rPr>
              <a:t>         </a:t>
            </a:r>
            <a:r>
              <a:rPr lang="en-US" altLang="zh-CN" sz="3200" b="1">
                <a:solidFill>
                  <a:srgbClr val="000099"/>
                </a:solidFill>
                <a:ea typeface="隶书" pitchFamily="49" charset="-122"/>
              </a:rPr>
              <a:t>——</a:t>
            </a:r>
            <a:r>
              <a:rPr lang="zh-CN" altLang="en-US" sz="3200" b="1">
                <a:solidFill>
                  <a:srgbClr val="000099"/>
                </a:solidFill>
                <a:latin typeface="隶书" pitchFamily="49" charset="-122"/>
                <a:ea typeface="隶书" pitchFamily="49" charset="-122"/>
              </a:rPr>
              <a:t>牢记使命</a:t>
            </a:r>
          </a:p>
        </p:txBody>
      </p:sp>
      <p:pic>
        <p:nvPicPr>
          <p:cNvPr id="132105" name="Picture 9" descr="16pic_2628522_b"/>
          <p:cNvPicPr>
            <a:picLocks noChangeAspect="1" noChangeArrowheads="1"/>
          </p:cNvPicPr>
          <p:nvPr/>
        </p:nvPicPr>
        <p:blipFill>
          <a:blip r:embed="rId2" cstate="print"/>
          <a:srcRect/>
          <a:stretch>
            <a:fillRect/>
          </a:stretch>
        </p:blipFill>
        <p:spPr bwMode="auto">
          <a:xfrm>
            <a:off x="827088" y="1341438"/>
            <a:ext cx="1944687" cy="1763712"/>
          </a:xfrm>
          <a:prstGeom prst="rect">
            <a:avLst/>
          </a:prstGeom>
          <a:noFill/>
        </p:spPr>
      </p:pic>
      <p:pic>
        <p:nvPicPr>
          <p:cNvPr id="132106" name="Picture 10" descr="16pic_2628522_b"/>
          <p:cNvPicPr>
            <a:picLocks noChangeAspect="1" noChangeArrowheads="1"/>
          </p:cNvPicPr>
          <p:nvPr/>
        </p:nvPicPr>
        <p:blipFill>
          <a:blip r:embed="rId2" cstate="print"/>
          <a:srcRect/>
          <a:stretch>
            <a:fillRect/>
          </a:stretch>
        </p:blipFill>
        <p:spPr bwMode="auto">
          <a:xfrm>
            <a:off x="755650" y="3860800"/>
            <a:ext cx="1943100" cy="1763713"/>
          </a:xfrm>
          <a:prstGeom prst="rect">
            <a:avLst/>
          </a:prstGeom>
          <a:noFill/>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BEBA8EAE-BF5A-486C-A8C5-ECC9F3942E4B}">
                <a14:imgProps xmlns:a14="http://schemas.microsoft.com/office/drawing/2010/main" xmlns="">
                  <a14:imgLayer r:embed="rId3">
                    <a14:imgEffect>
                      <a14:brightnessContrast bright="-20000"/>
                    </a14:imgEffect>
                  </a14:imgLayer>
                </a14:imgProps>
              </a:ext>
              <a:ext uri="{28A0092B-C50C-407E-A947-70E740481C1C}">
                <a14:useLocalDpi xmlns:a14="http://schemas.microsoft.com/office/drawing/2010/main" xmlns="" val="0"/>
              </a:ext>
            </a:extLst>
          </a:blip>
          <a:stretch>
            <a:fillRect/>
          </a:stretch>
        </p:blipFill>
        <p:spPr>
          <a:xfrm>
            <a:off x="1624974" y="1612903"/>
            <a:ext cx="6181914" cy="1259637"/>
          </a:xfrm>
          <a:prstGeom prst="rect">
            <a:avLst/>
          </a:prstGeom>
        </p:spPr>
      </p:pic>
      <p:sp>
        <p:nvSpPr>
          <p:cNvPr id="3" name="TextBox 9">
            <a:hlinkClick r:id="" action="ppaction://hlinkshowjump?jump=nextslide"/>
          </p:cNvPr>
          <p:cNvSpPr txBox="1"/>
          <p:nvPr/>
        </p:nvSpPr>
        <p:spPr>
          <a:xfrm>
            <a:off x="2955880" y="1627256"/>
            <a:ext cx="3416320" cy="523220"/>
          </a:xfrm>
          <a:prstGeom prst="rect">
            <a:avLst/>
          </a:prstGeom>
        </p:spPr>
        <p:txBody>
          <a:bodyPr wrap="none">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fontAlgn="auto">
              <a:spcBef>
                <a:spcPts val="0"/>
              </a:spcBef>
              <a:spcAft>
                <a:spcPts val="0"/>
              </a:spcAft>
              <a:defRPr/>
            </a:pPr>
            <a:r>
              <a:rPr lang="zh-CN" altLang="en-US" sz="2800" dirty="0" smtClean="0">
                <a:solidFill>
                  <a:schemeClr val="bg1"/>
                </a:solidFill>
              </a:rPr>
              <a:t>党的十九大议程主题</a:t>
            </a:r>
            <a:endParaRPr lang="zh-CN" altLang="en-US" sz="2800" dirty="0">
              <a:solidFill>
                <a:schemeClr val="bg1"/>
              </a:solidFill>
            </a:endParaRPr>
          </a:p>
        </p:txBody>
      </p:sp>
      <p:sp>
        <p:nvSpPr>
          <p:cNvPr id="11" name="矩形 10"/>
          <p:cNvSpPr/>
          <p:nvPr/>
        </p:nvSpPr>
        <p:spPr>
          <a:xfrm>
            <a:off x="126240" y="2654873"/>
            <a:ext cx="8046160" cy="2120902"/>
          </a:xfrm>
          <a:prstGeom prst="rect">
            <a:avLst/>
          </a:prstGeom>
        </p:spPr>
        <p:txBody>
          <a:bodyPr wrap="square">
            <a:spAutoFit/>
          </a:bodyPr>
          <a:lstStyle/>
          <a:p>
            <a:pPr lvl="2" algn="ctr">
              <a:lnSpc>
                <a:spcPct val="150000"/>
              </a:lnSpc>
            </a:pPr>
            <a:r>
              <a:rPr lang="en-US" altLang="zh-CN" dirty="0" smtClean="0">
                <a:solidFill>
                  <a:schemeClr val="accent6">
                    <a:lumMod val="50000"/>
                  </a:schemeClr>
                </a:solidFill>
                <a:latin typeface="微软雅黑" pitchFamily="34" charset="-122"/>
                <a:ea typeface="微软雅黑" pitchFamily="34" charset="-122"/>
              </a:rPr>
              <a:t>1</a:t>
            </a:r>
            <a:r>
              <a:rPr lang="zh-CN" altLang="en-US" dirty="0">
                <a:solidFill>
                  <a:schemeClr val="accent6">
                    <a:lumMod val="50000"/>
                  </a:schemeClr>
                </a:solidFill>
                <a:latin typeface="微软雅黑" pitchFamily="34" charset="-122"/>
                <a:ea typeface="微软雅黑" pitchFamily="34" charset="-122"/>
              </a:rPr>
              <a:t>、听取和审查十八届中央委员会的报告；</a:t>
            </a:r>
          </a:p>
          <a:p>
            <a:pPr lvl="2" algn="ctr">
              <a:lnSpc>
                <a:spcPct val="150000"/>
              </a:lnSpc>
            </a:pPr>
            <a:r>
              <a:rPr lang="en-US" altLang="zh-CN" dirty="0">
                <a:solidFill>
                  <a:schemeClr val="accent6">
                    <a:lumMod val="50000"/>
                  </a:schemeClr>
                </a:solidFill>
                <a:latin typeface="微软雅黑" pitchFamily="34" charset="-122"/>
                <a:ea typeface="微软雅黑" pitchFamily="34" charset="-122"/>
              </a:rPr>
              <a:t>2</a:t>
            </a:r>
            <a:r>
              <a:rPr lang="zh-CN" altLang="en-US" dirty="0">
                <a:solidFill>
                  <a:schemeClr val="accent6">
                    <a:lumMod val="50000"/>
                  </a:schemeClr>
                </a:solidFill>
                <a:latin typeface="微软雅黑" pitchFamily="34" charset="-122"/>
                <a:ea typeface="微软雅黑" pitchFamily="34" charset="-122"/>
              </a:rPr>
              <a:t>、审查十八届中央纪律检查委员会的工作报告；</a:t>
            </a:r>
          </a:p>
          <a:p>
            <a:pPr lvl="2" algn="ctr">
              <a:lnSpc>
                <a:spcPct val="150000"/>
              </a:lnSpc>
            </a:pPr>
            <a:r>
              <a:rPr lang="en-US" altLang="zh-CN" dirty="0">
                <a:solidFill>
                  <a:schemeClr val="accent6">
                    <a:lumMod val="50000"/>
                  </a:schemeClr>
                </a:solidFill>
                <a:latin typeface="微软雅黑" pitchFamily="34" charset="-122"/>
                <a:ea typeface="微软雅黑" pitchFamily="34" charset="-122"/>
              </a:rPr>
              <a:t>3</a:t>
            </a:r>
            <a:r>
              <a:rPr lang="zh-CN" altLang="en-US" dirty="0">
                <a:solidFill>
                  <a:schemeClr val="accent6">
                    <a:lumMod val="50000"/>
                  </a:schemeClr>
                </a:solidFill>
                <a:latin typeface="微软雅黑" pitchFamily="34" charset="-122"/>
                <a:ea typeface="微软雅黑" pitchFamily="34" charset="-122"/>
              </a:rPr>
              <a:t>、审议通过</a:t>
            </a:r>
            <a:r>
              <a:rPr lang="en-US" altLang="zh-CN" dirty="0">
                <a:solidFill>
                  <a:schemeClr val="accent6">
                    <a:lumMod val="50000"/>
                  </a:schemeClr>
                </a:solidFill>
                <a:latin typeface="微软雅黑" pitchFamily="34" charset="-122"/>
                <a:ea typeface="微软雅黑" pitchFamily="34" charset="-122"/>
              </a:rPr>
              <a:t>《</a:t>
            </a:r>
            <a:r>
              <a:rPr lang="zh-CN" altLang="en-US" dirty="0">
                <a:solidFill>
                  <a:schemeClr val="accent6">
                    <a:lumMod val="50000"/>
                  </a:schemeClr>
                </a:solidFill>
                <a:latin typeface="微软雅黑" pitchFamily="34" charset="-122"/>
                <a:ea typeface="微软雅黑" pitchFamily="34" charset="-122"/>
              </a:rPr>
              <a:t>中国共产党章程（修正案）</a:t>
            </a:r>
            <a:r>
              <a:rPr lang="en-US" altLang="zh-CN" dirty="0">
                <a:solidFill>
                  <a:schemeClr val="accent6">
                    <a:lumMod val="50000"/>
                  </a:schemeClr>
                </a:solidFill>
                <a:latin typeface="微软雅黑" pitchFamily="34" charset="-122"/>
                <a:ea typeface="微软雅黑" pitchFamily="34" charset="-122"/>
              </a:rPr>
              <a:t>》</a:t>
            </a:r>
            <a:r>
              <a:rPr lang="zh-CN" altLang="en-US" dirty="0">
                <a:solidFill>
                  <a:schemeClr val="accent6">
                    <a:lumMod val="50000"/>
                  </a:schemeClr>
                </a:solidFill>
                <a:latin typeface="微软雅黑" pitchFamily="34" charset="-122"/>
                <a:ea typeface="微软雅黑" pitchFamily="34" charset="-122"/>
              </a:rPr>
              <a:t>；</a:t>
            </a:r>
          </a:p>
          <a:p>
            <a:pPr lvl="2" algn="ctr">
              <a:lnSpc>
                <a:spcPct val="150000"/>
              </a:lnSpc>
            </a:pPr>
            <a:r>
              <a:rPr lang="en-US" altLang="zh-CN" dirty="0">
                <a:solidFill>
                  <a:schemeClr val="accent6">
                    <a:lumMod val="50000"/>
                  </a:schemeClr>
                </a:solidFill>
                <a:latin typeface="微软雅黑" pitchFamily="34" charset="-122"/>
                <a:ea typeface="微软雅黑" pitchFamily="34" charset="-122"/>
              </a:rPr>
              <a:t>4</a:t>
            </a:r>
            <a:r>
              <a:rPr lang="zh-CN" altLang="en-US" dirty="0">
                <a:solidFill>
                  <a:schemeClr val="accent6">
                    <a:lumMod val="50000"/>
                  </a:schemeClr>
                </a:solidFill>
                <a:latin typeface="微软雅黑" pitchFamily="34" charset="-122"/>
                <a:ea typeface="微软雅黑" pitchFamily="34" charset="-122"/>
              </a:rPr>
              <a:t>、选举十九届中央委员会；</a:t>
            </a:r>
          </a:p>
          <a:p>
            <a:pPr lvl="2" algn="ctr">
              <a:lnSpc>
                <a:spcPct val="150000"/>
              </a:lnSpc>
            </a:pPr>
            <a:r>
              <a:rPr lang="en-US" altLang="zh-CN" dirty="0">
                <a:solidFill>
                  <a:schemeClr val="accent6">
                    <a:lumMod val="50000"/>
                  </a:schemeClr>
                </a:solidFill>
                <a:latin typeface="微软雅黑" pitchFamily="34" charset="-122"/>
                <a:ea typeface="微软雅黑" pitchFamily="34" charset="-122"/>
              </a:rPr>
              <a:t>5</a:t>
            </a:r>
            <a:r>
              <a:rPr lang="zh-CN" altLang="en-US" dirty="0">
                <a:solidFill>
                  <a:schemeClr val="accent6">
                    <a:lumMod val="50000"/>
                  </a:schemeClr>
                </a:solidFill>
                <a:latin typeface="微软雅黑" pitchFamily="34" charset="-122"/>
                <a:ea typeface="微软雅黑" pitchFamily="34" charset="-122"/>
              </a:rPr>
              <a:t>、选举十九届中央纪律检查委员会</a:t>
            </a:r>
            <a:r>
              <a:rPr lang="zh-CN" altLang="en-US" dirty="0" smtClean="0">
                <a:solidFill>
                  <a:schemeClr val="accent6">
                    <a:lumMod val="50000"/>
                  </a:schemeClr>
                </a:solidFill>
                <a:latin typeface="微软雅黑" pitchFamily="34" charset="-122"/>
                <a:ea typeface="微软雅黑" pitchFamily="34" charset="-122"/>
              </a:rPr>
              <a:t>。</a:t>
            </a:r>
            <a:endParaRPr lang="en-US" altLang="zh-CN" dirty="0" smtClean="0">
              <a:solidFill>
                <a:schemeClr val="accent6">
                  <a:lumMod val="50000"/>
                </a:schemeClr>
              </a:solidFill>
              <a:latin typeface="微软雅黑" pitchFamily="34" charset="-122"/>
              <a:ea typeface="微软雅黑" pitchFamily="34" charset="-122"/>
            </a:endParaRPr>
          </a:p>
        </p:txBody>
      </p:sp>
      <p:pic>
        <p:nvPicPr>
          <p:cNvPr id="10" name="图片 9"/>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flipH="1">
            <a:off x="4303029" y="4869161"/>
            <a:ext cx="4835562" cy="1812316"/>
          </a:xfrm>
          <a:prstGeom prst="rect">
            <a:avLst/>
          </a:prstGeom>
        </p:spPr>
      </p:pic>
      <p:pic>
        <p:nvPicPr>
          <p:cNvPr id="14" name="图片 13"/>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804290" y="5140631"/>
            <a:ext cx="7224094" cy="2046816"/>
          </a:xfrm>
          <a:prstGeom prst="rect">
            <a:avLst/>
          </a:prstGeom>
        </p:spPr>
      </p:pic>
      <p:pic>
        <p:nvPicPr>
          <p:cNvPr id="16" name="图片 15"/>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0" y="5479095"/>
            <a:ext cx="9144000" cy="1369888"/>
          </a:xfrm>
          <a:prstGeom prst="rect">
            <a:avLst/>
          </a:prstGeom>
        </p:spPr>
      </p:pic>
      <p:pic>
        <p:nvPicPr>
          <p:cNvPr id="18" name="图片 17"/>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flipH="1">
            <a:off x="-7642" y="4798916"/>
            <a:ext cx="1555306" cy="2066025"/>
          </a:xfrm>
          <a:prstGeom prst="rect">
            <a:avLst/>
          </a:prstGeom>
        </p:spPr>
      </p:pic>
      <p:sp>
        <p:nvSpPr>
          <p:cNvPr id="13" name="标题 5"/>
          <p:cNvSpPr txBox="1">
            <a:spLocks/>
          </p:cNvSpPr>
          <p:nvPr/>
        </p:nvSpPr>
        <p:spPr>
          <a:xfrm>
            <a:off x="642248" y="302171"/>
            <a:ext cx="4053136" cy="672075"/>
          </a:xfrm>
          <a:prstGeom prst="rect">
            <a:avLst/>
          </a:prstGeom>
        </p:spPr>
        <p:txBody>
          <a:bodyPr>
            <a:normAutofit/>
          </a:bodyPr>
          <a:lstStyle>
            <a:lvl1pPr algn="l" defTabSz="815730" rtl="0" eaLnBrk="0" fontAlgn="base" hangingPunct="0">
              <a:spcBef>
                <a:spcPct val="0"/>
              </a:spcBef>
              <a:spcAft>
                <a:spcPct val="0"/>
              </a:spcAft>
              <a:defRPr sz="2800" kern="1200">
                <a:solidFill>
                  <a:schemeClr val="bg1"/>
                </a:solidFill>
                <a:latin typeface="华文细黑" pitchFamily="2" charset="-122"/>
                <a:ea typeface="华文细黑" pitchFamily="2" charset="-122"/>
                <a:cs typeface="+mj-cs"/>
              </a:defRPr>
            </a:lvl1pPr>
            <a:lvl2pPr algn="l" defTabSz="815730" rtl="0" eaLnBrk="0" fontAlgn="base" hangingPunct="0">
              <a:spcBef>
                <a:spcPct val="0"/>
              </a:spcBef>
              <a:spcAft>
                <a:spcPct val="0"/>
              </a:spcAft>
              <a:defRPr sz="2800">
                <a:solidFill>
                  <a:schemeClr val="bg1"/>
                </a:solidFill>
                <a:latin typeface="华文细黑" pitchFamily="2" charset="-122"/>
                <a:ea typeface="华文细黑" pitchFamily="2" charset="-122"/>
              </a:defRPr>
            </a:lvl2pPr>
            <a:lvl3pPr algn="l" defTabSz="815730" rtl="0" eaLnBrk="0" fontAlgn="base" hangingPunct="0">
              <a:spcBef>
                <a:spcPct val="0"/>
              </a:spcBef>
              <a:spcAft>
                <a:spcPct val="0"/>
              </a:spcAft>
              <a:defRPr sz="2800">
                <a:solidFill>
                  <a:schemeClr val="bg1"/>
                </a:solidFill>
                <a:latin typeface="华文细黑" pitchFamily="2" charset="-122"/>
                <a:ea typeface="华文细黑" pitchFamily="2" charset="-122"/>
              </a:defRPr>
            </a:lvl3pPr>
            <a:lvl4pPr algn="l" defTabSz="815730" rtl="0" eaLnBrk="0" fontAlgn="base" hangingPunct="0">
              <a:spcBef>
                <a:spcPct val="0"/>
              </a:spcBef>
              <a:spcAft>
                <a:spcPct val="0"/>
              </a:spcAft>
              <a:defRPr sz="2800">
                <a:solidFill>
                  <a:schemeClr val="bg1"/>
                </a:solidFill>
                <a:latin typeface="华文细黑" pitchFamily="2" charset="-122"/>
                <a:ea typeface="华文细黑" pitchFamily="2" charset="-122"/>
              </a:defRPr>
            </a:lvl4pPr>
            <a:lvl5pPr algn="l" defTabSz="815730" rtl="0" eaLnBrk="0" fontAlgn="base" hangingPunct="0">
              <a:spcBef>
                <a:spcPct val="0"/>
              </a:spcBef>
              <a:spcAft>
                <a:spcPct val="0"/>
              </a:spcAft>
              <a:defRPr sz="2800">
                <a:solidFill>
                  <a:schemeClr val="bg1"/>
                </a:solidFill>
                <a:latin typeface="华文细黑" pitchFamily="2" charset="-122"/>
                <a:ea typeface="华文细黑" pitchFamily="2" charset="-122"/>
              </a:defRPr>
            </a:lvl5pPr>
            <a:lvl6pPr marL="457063" algn="l" rtl="0" fontAlgn="base">
              <a:spcBef>
                <a:spcPct val="0"/>
              </a:spcBef>
              <a:spcAft>
                <a:spcPct val="0"/>
              </a:spcAft>
              <a:defRPr sz="3200">
                <a:solidFill>
                  <a:schemeClr val="bg1"/>
                </a:solidFill>
                <a:latin typeface="华文细黑" pitchFamily="2" charset="-122"/>
                <a:ea typeface="华文细黑" pitchFamily="2" charset="-122"/>
              </a:defRPr>
            </a:lvl6pPr>
            <a:lvl7pPr marL="914126" algn="l" rtl="0" fontAlgn="base">
              <a:spcBef>
                <a:spcPct val="0"/>
              </a:spcBef>
              <a:spcAft>
                <a:spcPct val="0"/>
              </a:spcAft>
              <a:defRPr sz="3200">
                <a:solidFill>
                  <a:schemeClr val="bg1"/>
                </a:solidFill>
                <a:latin typeface="华文细黑" pitchFamily="2" charset="-122"/>
                <a:ea typeface="华文细黑" pitchFamily="2" charset="-122"/>
              </a:defRPr>
            </a:lvl7pPr>
            <a:lvl8pPr marL="1371189" algn="l" rtl="0" fontAlgn="base">
              <a:spcBef>
                <a:spcPct val="0"/>
              </a:spcBef>
              <a:spcAft>
                <a:spcPct val="0"/>
              </a:spcAft>
              <a:defRPr sz="3200">
                <a:solidFill>
                  <a:schemeClr val="bg1"/>
                </a:solidFill>
                <a:latin typeface="华文细黑" pitchFamily="2" charset="-122"/>
                <a:ea typeface="华文细黑" pitchFamily="2" charset="-122"/>
              </a:defRPr>
            </a:lvl8pPr>
            <a:lvl9pPr marL="1828251" algn="l" rtl="0" fontAlgn="base">
              <a:spcBef>
                <a:spcPct val="0"/>
              </a:spcBef>
              <a:spcAft>
                <a:spcPct val="0"/>
              </a:spcAft>
              <a:defRPr sz="3200">
                <a:solidFill>
                  <a:schemeClr val="bg1"/>
                </a:solidFill>
                <a:latin typeface="华文细黑" pitchFamily="2" charset="-122"/>
                <a:ea typeface="华文细黑" pitchFamily="2" charset="-122"/>
              </a:defRPr>
            </a:lvl9pPr>
          </a:lstStyle>
          <a:p>
            <a:r>
              <a:rPr lang="zh-CN" altLang="en-US" sz="1600" dirty="0" smtClean="0">
                <a:solidFill>
                  <a:schemeClr val="accent2"/>
                </a:solidFill>
                <a:latin typeface="微软雅黑" panose="020B0503020204020204" pitchFamily="34" charset="-122"/>
                <a:ea typeface="微软雅黑" panose="020B0503020204020204" pitchFamily="34" charset="-122"/>
              </a:rPr>
              <a:t>党的十九大</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06880366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par>
                          <p:cTn id="13" fill="hold">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1500"/>
                                        <p:tgtEl>
                                          <p:spTgt spid="11"/>
                                        </p:tgtEl>
                                        <p:attrNameLst>
                                          <p:attrName>ppt_y</p:attrName>
                                        </p:attrNameLst>
                                      </p:cBhvr>
                                      <p:tavLst>
                                        <p:tav tm="0">
                                          <p:val>
                                            <p:strVal val="#ppt_y+#ppt_h*1.125000"/>
                                          </p:val>
                                        </p:tav>
                                        <p:tav tm="100000">
                                          <p:val>
                                            <p:strVal val="#ppt_y"/>
                                          </p:val>
                                        </p:tav>
                                      </p:tavLst>
                                    </p:anim>
                                    <p:animEffect transition="in" filter="wipe(up)">
                                      <p:cBhvr>
                                        <p:cTn id="17" dur="1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1189511" y="1879864"/>
            <a:ext cx="6821014" cy="3277329"/>
          </a:xfrm>
          <a:prstGeom prst="roundRect">
            <a:avLst>
              <a:gd name="adj" fmla="val 7465"/>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2" cstate="print">
            <a:extLst>
              <a:ext uri="{BEBA8EAE-BF5A-486C-A8C5-ECC9F3942E4B}">
                <a14:imgProps xmlns:a14="http://schemas.microsoft.com/office/drawing/2010/main" xmlns="">
                  <a14:imgLayer r:embed="rId3">
                    <a14:imgEffect>
                      <a14:brightnessContrast bright="-20000"/>
                    </a14:imgEffect>
                  </a14:imgLayer>
                </a14:imgProps>
              </a:ext>
              <a:ext uri="{28A0092B-C50C-407E-A947-70E740481C1C}">
                <a14:useLocalDpi xmlns:a14="http://schemas.microsoft.com/office/drawing/2010/main" xmlns="" val="0"/>
              </a:ext>
            </a:extLst>
          </a:blip>
          <a:stretch>
            <a:fillRect/>
          </a:stretch>
        </p:blipFill>
        <p:spPr>
          <a:xfrm>
            <a:off x="1624974" y="1220755"/>
            <a:ext cx="6181914" cy="1259637"/>
          </a:xfrm>
          <a:prstGeom prst="rect">
            <a:avLst/>
          </a:prstGeom>
        </p:spPr>
      </p:pic>
      <p:sp>
        <p:nvSpPr>
          <p:cNvPr id="3" name="TextBox 9">
            <a:hlinkClick r:id="" action="ppaction://hlinkshowjump?jump=nextslide"/>
          </p:cNvPr>
          <p:cNvSpPr txBox="1"/>
          <p:nvPr/>
        </p:nvSpPr>
        <p:spPr>
          <a:xfrm>
            <a:off x="2668817" y="1220755"/>
            <a:ext cx="4134465" cy="523220"/>
          </a:xfrm>
          <a:prstGeom prst="rect">
            <a:avLst/>
          </a:prstGeom>
        </p:spPr>
        <p:txBody>
          <a:bodyPr wrap="none">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fontAlgn="auto">
              <a:spcBef>
                <a:spcPts val="0"/>
              </a:spcBef>
              <a:spcAft>
                <a:spcPts val="0"/>
              </a:spcAft>
              <a:defRPr/>
            </a:pPr>
            <a:r>
              <a:rPr lang="zh-CN" altLang="en-US" sz="2800" dirty="0" smtClean="0">
                <a:solidFill>
                  <a:schemeClr val="bg1"/>
                </a:solidFill>
              </a:rPr>
              <a:t>党的十九大会议重要意义</a:t>
            </a:r>
            <a:endParaRPr lang="zh-CN" altLang="en-US" sz="2800" dirty="0">
              <a:solidFill>
                <a:schemeClr val="bg1"/>
              </a:solidFill>
            </a:endParaRPr>
          </a:p>
        </p:txBody>
      </p:sp>
      <p:sp>
        <p:nvSpPr>
          <p:cNvPr id="8" name="标题 5"/>
          <p:cNvSpPr txBox="1">
            <a:spLocks/>
          </p:cNvSpPr>
          <p:nvPr/>
        </p:nvSpPr>
        <p:spPr>
          <a:xfrm>
            <a:off x="642248" y="302171"/>
            <a:ext cx="4053136" cy="672075"/>
          </a:xfrm>
          <a:prstGeom prst="rect">
            <a:avLst/>
          </a:prstGeom>
        </p:spPr>
        <p:txBody>
          <a:bodyPr>
            <a:normAutofit/>
          </a:bodyPr>
          <a:lstStyle>
            <a:lvl1pPr algn="l" defTabSz="815730" rtl="0" eaLnBrk="0" fontAlgn="base" hangingPunct="0">
              <a:spcBef>
                <a:spcPct val="0"/>
              </a:spcBef>
              <a:spcAft>
                <a:spcPct val="0"/>
              </a:spcAft>
              <a:defRPr sz="2800" kern="1200">
                <a:solidFill>
                  <a:schemeClr val="bg1"/>
                </a:solidFill>
                <a:latin typeface="华文细黑" pitchFamily="2" charset="-122"/>
                <a:ea typeface="华文细黑" pitchFamily="2" charset="-122"/>
                <a:cs typeface="+mj-cs"/>
              </a:defRPr>
            </a:lvl1pPr>
            <a:lvl2pPr algn="l" defTabSz="815730" rtl="0" eaLnBrk="0" fontAlgn="base" hangingPunct="0">
              <a:spcBef>
                <a:spcPct val="0"/>
              </a:spcBef>
              <a:spcAft>
                <a:spcPct val="0"/>
              </a:spcAft>
              <a:defRPr sz="2800">
                <a:solidFill>
                  <a:schemeClr val="bg1"/>
                </a:solidFill>
                <a:latin typeface="华文细黑" pitchFamily="2" charset="-122"/>
                <a:ea typeface="华文细黑" pitchFamily="2" charset="-122"/>
              </a:defRPr>
            </a:lvl2pPr>
            <a:lvl3pPr algn="l" defTabSz="815730" rtl="0" eaLnBrk="0" fontAlgn="base" hangingPunct="0">
              <a:spcBef>
                <a:spcPct val="0"/>
              </a:spcBef>
              <a:spcAft>
                <a:spcPct val="0"/>
              </a:spcAft>
              <a:defRPr sz="2800">
                <a:solidFill>
                  <a:schemeClr val="bg1"/>
                </a:solidFill>
                <a:latin typeface="华文细黑" pitchFamily="2" charset="-122"/>
                <a:ea typeface="华文细黑" pitchFamily="2" charset="-122"/>
              </a:defRPr>
            </a:lvl3pPr>
            <a:lvl4pPr algn="l" defTabSz="815730" rtl="0" eaLnBrk="0" fontAlgn="base" hangingPunct="0">
              <a:spcBef>
                <a:spcPct val="0"/>
              </a:spcBef>
              <a:spcAft>
                <a:spcPct val="0"/>
              </a:spcAft>
              <a:defRPr sz="2800">
                <a:solidFill>
                  <a:schemeClr val="bg1"/>
                </a:solidFill>
                <a:latin typeface="华文细黑" pitchFamily="2" charset="-122"/>
                <a:ea typeface="华文细黑" pitchFamily="2" charset="-122"/>
              </a:defRPr>
            </a:lvl4pPr>
            <a:lvl5pPr algn="l" defTabSz="815730" rtl="0" eaLnBrk="0" fontAlgn="base" hangingPunct="0">
              <a:spcBef>
                <a:spcPct val="0"/>
              </a:spcBef>
              <a:spcAft>
                <a:spcPct val="0"/>
              </a:spcAft>
              <a:defRPr sz="2800">
                <a:solidFill>
                  <a:schemeClr val="bg1"/>
                </a:solidFill>
                <a:latin typeface="华文细黑" pitchFamily="2" charset="-122"/>
                <a:ea typeface="华文细黑" pitchFamily="2" charset="-122"/>
              </a:defRPr>
            </a:lvl5pPr>
            <a:lvl6pPr marL="457063" algn="l" rtl="0" fontAlgn="base">
              <a:spcBef>
                <a:spcPct val="0"/>
              </a:spcBef>
              <a:spcAft>
                <a:spcPct val="0"/>
              </a:spcAft>
              <a:defRPr sz="3200">
                <a:solidFill>
                  <a:schemeClr val="bg1"/>
                </a:solidFill>
                <a:latin typeface="华文细黑" pitchFamily="2" charset="-122"/>
                <a:ea typeface="华文细黑" pitchFamily="2" charset="-122"/>
              </a:defRPr>
            </a:lvl6pPr>
            <a:lvl7pPr marL="914126" algn="l" rtl="0" fontAlgn="base">
              <a:spcBef>
                <a:spcPct val="0"/>
              </a:spcBef>
              <a:spcAft>
                <a:spcPct val="0"/>
              </a:spcAft>
              <a:defRPr sz="3200">
                <a:solidFill>
                  <a:schemeClr val="bg1"/>
                </a:solidFill>
                <a:latin typeface="华文细黑" pitchFamily="2" charset="-122"/>
                <a:ea typeface="华文细黑" pitchFamily="2" charset="-122"/>
              </a:defRPr>
            </a:lvl7pPr>
            <a:lvl8pPr marL="1371189" algn="l" rtl="0" fontAlgn="base">
              <a:spcBef>
                <a:spcPct val="0"/>
              </a:spcBef>
              <a:spcAft>
                <a:spcPct val="0"/>
              </a:spcAft>
              <a:defRPr sz="3200">
                <a:solidFill>
                  <a:schemeClr val="bg1"/>
                </a:solidFill>
                <a:latin typeface="华文细黑" pitchFamily="2" charset="-122"/>
                <a:ea typeface="华文细黑" pitchFamily="2" charset="-122"/>
              </a:defRPr>
            </a:lvl8pPr>
            <a:lvl9pPr marL="1828251" algn="l" rtl="0" fontAlgn="base">
              <a:spcBef>
                <a:spcPct val="0"/>
              </a:spcBef>
              <a:spcAft>
                <a:spcPct val="0"/>
              </a:spcAft>
              <a:defRPr sz="3200">
                <a:solidFill>
                  <a:schemeClr val="bg1"/>
                </a:solidFill>
                <a:latin typeface="华文细黑" pitchFamily="2" charset="-122"/>
                <a:ea typeface="华文细黑" pitchFamily="2" charset="-122"/>
              </a:defRPr>
            </a:lvl9pPr>
          </a:lstStyle>
          <a:p>
            <a:r>
              <a:rPr lang="zh-CN" altLang="en-US" sz="1600" dirty="0" smtClean="0">
                <a:solidFill>
                  <a:schemeClr val="accent2"/>
                </a:solidFill>
                <a:latin typeface="微软雅黑" panose="020B0503020204020204" pitchFamily="34" charset="-122"/>
                <a:ea typeface="微软雅黑" panose="020B0503020204020204" pitchFamily="34" charset="-122"/>
              </a:rPr>
              <a:t>党的十九大</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11" name="矩形 10"/>
          <p:cNvSpPr/>
          <p:nvPr/>
        </p:nvSpPr>
        <p:spPr>
          <a:xfrm>
            <a:off x="3059832" y="2372882"/>
            <a:ext cx="4824536" cy="1976695"/>
          </a:xfrm>
          <a:prstGeom prst="rect">
            <a:avLst/>
          </a:prstGeom>
        </p:spPr>
        <p:txBody>
          <a:bodyPr wrap="square">
            <a:spAutoFit/>
          </a:bodyPr>
          <a:lstStyle/>
          <a:p>
            <a:pPr lvl="2" algn="just">
              <a:lnSpc>
                <a:spcPct val="130000"/>
              </a:lnSpc>
            </a:pPr>
            <a:r>
              <a:rPr lang="zh-CN" altLang="en-US" sz="1570" b="1" dirty="0">
                <a:solidFill>
                  <a:schemeClr val="accent2"/>
                </a:solidFill>
                <a:latin typeface="微软雅黑" pitchFamily="34" charset="-122"/>
                <a:ea typeface="微软雅黑" pitchFamily="34" charset="-122"/>
              </a:rPr>
              <a:t>党的十九大是在全面建成小康社会关键阶段、中国特色社会主义发展关键时期召开的一次十分重要的大会</a:t>
            </a:r>
            <a:r>
              <a:rPr lang="zh-CN" altLang="en-US" sz="1570" dirty="0">
                <a:solidFill>
                  <a:schemeClr val="accent6">
                    <a:lumMod val="50000"/>
                  </a:schemeClr>
                </a:solidFill>
                <a:latin typeface="微软雅黑" pitchFamily="34" charset="-122"/>
                <a:ea typeface="微软雅黑" pitchFamily="34" charset="-122"/>
              </a:rPr>
              <a:t>，对鼓舞和动员全党全国各族人民继续推进全面建成小康社会、坚持和发展中国特色社会主义具有重大意义。</a:t>
            </a:r>
            <a:endParaRPr lang="en-US" altLang="zh-CN" sz="1570" dirty="0">
              <a:solidFill>
                <a:schemeClr val="accent6">
                  <a:lumMod val="50000"/>
                </a:schemeClr>
              </a:solidFill>
              <a:latin typeface="微软雅黑" pitchFamily="34" charset="-122"/>
              <a:ea typeface="微软雅黑" pitchFamily="34" charset="-122"/>
            </a:endParaRPr>
          </a:p>
        </p:txBody>
      </p:sp>
      <p:pic>
        <p:nvPicPr>
          <p:cNvPr id="10" name="图片 9"/>
          <p:cNvPicPr>
            <a:picLocks noChangeAspect="1"/>
          </p:cNvPicPr>
          <p:nvPr/>
        </p:nvPicPr>
        <p:blipFill rotWithShape="1">
          <a:blip r:embed="rId4" cstate="print"/>
          <a:srcRect b="9921"/>
          <a:stretch/>
        </p:blipFill>
        <p:spPr>
          <a:xfrm>
            <a:off x="1475657" y="2472161"/>
            <a:ext cx="2367474" cy="2364087"/>
          </a:xfrm>
          <a:prstGeom prst="rect">
            <a:avLst/>
          </a:prstGeom>
          <a:noFill/>
        </p:spPr>
      </p:pic>
      <p:pic>
        <p:nvPicPr>
          <p:cNvPr id="15" name="Picture 2"/>
          <p:cNvPicPr>
            <a:picLocks noChangeAspect="1" noChangeArrowheads="1"/>
          </p:cNvPicPr>
          <p:nvPr/>
        </p:nvPicPr>
        <p:blipFill rotWithShape="1">
          <a:blip r:embed="rId5" cstate="print">
            <a:extLst>
              <a:ext uri="{28A0092B-C50C-407E-A947-70E740481C1C}">
                <a14:useLocalDpi xmlns:a14="http://schemas.microsoft.com/office/drawing/2010/main" xmlns="" val="0"/>
              </a:ext>
            </a:extLst>
          </a:blip>
          <a:srcRect t="52605" b="5954"/>
          <a:stretch/>
        </p:blipFill>
        <p:spPr bwMode="auto">
          <a:xfrm>
            <a:off x="7753" y="4212248"/>
            <a:ext cx="9136247" cy="26731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22835395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heel(1)">
                                      <p:cBhvr>
                                        <p:cTn id="17" dur="1250"/>
                                        <p:tgtEl>
                                          <p:spTgt spid="9"/>
                                        </p:tgtEl>
                                      </p:cBhvr>
                                    </p:animEffect>
                                  </p:childTnLst>
                                </p:cTn>
                              </p:par>
                            </p:childTnLst>
                          </p:cTn>
                        </p:par>
                        <p:par>
                          <p:cTn id="18" fill="hold">
                            <p:stCondLst>
                              <p:cond delay="1250"/>
                            </p:stCondLst>
                            <p:childTnLst>
                              <p:par>
                                <p:cTn id="19" presetID="12" presetClass="entr" presetSubtype="8"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1000"/>
                                        <p:tgtEl>
                                          <p:spTgt spid="10"/>
                                        </p:tgtEl>
                                        <p:attrNameLst>
                                          <p:attrName>ppt_x</p:attrName>
                                        </p:attrNameLst>
                                      </p:cBhvr>
                                      <p:tavLst>
                                        <p:tav tm="0">
                                          <p:val>
                                            <p:strVal val="#ppt_x-#ppt_w*1.125000"/>
                                          </p:val>
                                        </p:tav>
                                        <p:tav tm="100000">
                                          <p:val>
                                            <p:strVal val="#ppt_x"/>
                                          </p:val>
                                        </p:tav>
                                      </p:tavLst>
                                    </p:anim>
                                    <p:animEffect transition="in" filter="wipe(right)">
                                      <p:cBhvr>
                                        <p:cTn id="22" dur="1000"/>
                                        <p:tgtEl>
                                          <p:spTgt spid="10"/>
                                        </p:tgtEl>
                                      </p:cBhvr>
                                    </p:animEffect>
                                  </p:childTnLst>
                                </p:cTn>
                              </p:par>
                            </p:childTnLst>
                          </p:cTn>
                        </p:par>
                        <p:par>
                          <p:cTn id="23" fill="hold">
                            <p:stCondLst>
                              <p:cond delay="2250"/>
                            </p:stCondLst>
                            <p:childTnLst>
                              <p:par>
                                <p:cTn id="24" presetID="12" presetClass="entr" presetSubtype="4"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1500"/>
                                        <p:tgtEl>
                                          <p:spTgt spid="11"/>
                                        </p:tgtEl>
                                        <p:attrNameLst>
                                          <p:attrName>ppt_y</p:attrName>
                                        </p:attrNameLst>
                                      </p:cBhvr>
                                      <p:tavLst>
                                        <p:tav tm="0">
                                          <p:val>
                                            <p:strVal val="#ppt_y+#ppt_h*1.125000"/>
                                          </p:val>
                                        </p:tav>
                                        <p:tav tm="100000">
                                          <p:val>
                                            <p:strVal val="#ppt_y"/>
                                          </p:val>
                                        </p:tav>
                                      </p:tavLst>
                                    </p:anim>
                                    <p:animEffect transition="in" filter="wipe(up)">
                                      <p:cBhvr>
                                        <p:cTn id="27" dur="1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908" name="Picture 4"/>
          <p:cNvPicPr>
            <a:picLocks noChangeAspect="1" noChangeArrowheads="1"/>
          </p:cNvPicPr>
          <p:nvPr/>
        </p:nvPicPr>
        <p:blipFill>
          <a:blip r:embed="rId2" cstate="print"/>
          <a:srcRect/>
          <a:stretch>
            <a:fillRect/>
          </a:stretch>
        </p:blipFill>
        <p:spPr bwMode="auto">
          <a:xfrm>
            <a:off x="2771775" y="1125538"/>
            <a:ext cx="3590925" cy="5400675"/>
          </a:xfrm>
          <a:prstGeom prst="rect">
            <a:avLst/>
          </a:prstGeom>
          <a:noFill/>
        </p:spPr>
      </p:pic>
      <p:sp>
        <p:nvSpPr>
          <p:cNvPr id="123910" name="AutoShape 6"/>
          <p:cNvSpPr>
            <a:spLocks noChangeArrowheads="1"/>
          </p:cNvSpPr>
          <p:nvPr/>
        </p:nvSpPr>
        <p:spPr bwMode="auto">
          <a:xfrm>
            <a:off x="1979613" y="476250"/>
            <a:ext cx="4968875" cy="431800"/>
          </a:xfrm>
          <a:prstGeom prst="ribbon">
            <a:avLst>
              <a:gd name="adj1" fmla="val 12500"/>
              <a:gd name="adj2" fmla="val 50000"/>
            </a:avLst>
          </a:prstGeom>
          <a:solidFill>
            <a:srgbClr val="FF0000">
              <a:alpha val="39000"/>
            </a:srgbClr>
          </a:solidFill>
          <a:ln w="9525">
            <a:solidFill>
              <a:schemeClr val="tx1"/>
            </a:solidFill>
            <a:round/>
            <a:headEnd/>
            <a:tailEnd/>
          </a:ln>
          <a:effectLst/>
        </p:spPr>
        <p:txBody>
          <a:bodyPr wrap="none" anchor="ctr"/>
          <a:lstStyle/>
          <a:p>
            <a:endParaRPr lang="zh-CN" altLang="en-US"/>
          </a:p>
        </p:txBody>
      </p:sp>
      <p:sp>
        <p:nvSpPr>
          <p:cNvPr id="123911" name="Text Box 7"/>
          <p:cNvSpPr txBox="1">
            <a:spLocks noChangeArrowheads="1"/>
          </p:cNvSpPr>
          <p:nvPr/>
        </p:nvSpPr>
        <p:spPr bwMode="auto">
          <a:xfrm>
            <a:off x="3203575" y="476250"/>
            <a:ext cx="4537075" cy="396875"/>
          </a:xfrm>
          <a:prstGeom prst="rect">
            <a:avLst/>
          </a:prstGeom>
          <a:noFill/>
          <a:ln w="9525">
            <a:noFill/>
            <a:miter lim="800000"/>
            <a:headEnd/>
            <a:tailEnd/>
          </a:ln>
          <a:effectLst/>
        </p:spPr>
        <p:txBody>
          <a:bodyPr>
            <a:spAutoFit/>
          </a:bodyPr>
          <a:lstStyle/>
          <a:p>
            <a:pPr>
              <a:spcBef>
                <a:spcPct val="50000"/>
              </a:spcBef>
            </a:pPr>
            <a:r>
              <a:rPr lang="zh-CN" altLang="en-US" sz="2000" b="1">
                <a:latin typeface="黑体" pitchFamily="49" charset="-122"/>
                <a:ea typeface="黑体" pitchFamily="49" charset="-122"/>
              </a:rPr>
              <a:t>报告共分</a:t>
            </a:r>
            <a:r>
              <a:rPr lang="en-US" altLang="zh-CN" sz="2000" b="1">
                <a:latin typeface="黑体" pitchFamily="49" charset="-122"/>
                <a:ea typeface="黑体" pitchFamily="49" charset="-122"/>
              </a:rPr>
              <a:t>13</a:t>
            </a:r>
            <a:r>
              <a:rPr lang="zh-CN" altLang="en-US" sz="2000" b="1">
                <a:latin typeface="黑体" pitchFamily="49" charset="-122"/>
                <a:ea typeface="黑体" pitchFamily="49" charset="-122"/>
              </a:rPr>
              <a:t>个部分</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3" name="矩形 1"/>
          <p:cNvSpPr>
            <a:spLocks noChangeArrowheads="1"/>
          </p:cNvSpPr>
          <p:nvPr/>
        </p:nvSpPr>
        <p:spPr bwMode="auto">
          <a:xfrm>
            <a:off x="1042988" y="1125538"/>
            <a:ext cx="4368800" cy="466725"/>
          </a:xfrm>
          <a:prstGeom prst="rect">
            <a:avLst/>
          </a:prstGeom>
        </p:spPr>
        <p:style>
          <a:lnRef idx="1">
            <a:schemeClr val="accent3"/>
          </a:lnRef>
          <a:fillRef idx="1001">
            <a:schemeClr val="lt1"/>
          </a:fillRef>
          <a:effectRef idx="2">
            <a:schemeClr val="accent3"/>
          </a:effectRef>
          <a:fontRef idx="minor">
            <a:schemeClr val="lt1"/>
          </a:fontRef>
        </p:style>
        <p:txBody>
          <a:bodyPr>
            <a:spAutoFit/>
          </a:bodyPr>
          <a:lstStyle/>
          <a:p>
            <a:pPr eaLnBrk="0" hangingPunct="0">
              <a:buClr>
                <a:srgbClr val="00CCCC"/>
              </a:buClr>
              <a:buSzPct val="60000"/>
              <a:buFont typeface="Arial" pitchFamily="34" charset="0"/>
              <a:buNone/>
            </a:pPr>
            <a:r>
              <a:rPr lang="zh-CN" altLang="en-US" sz="2400" b="1">
                <a:solidFill>
                  <a:srgbClr val="10100F"/>
                </a:solidFill>
                <a:latin typeface="微软雅黑" pitchFamily="34" charset="-122"/>
                <a:ea typeface="微软雅黑" pitchFamily="34" charset="-122"/>
                <a:cs typeface="HY견고딕"/>
              </a:rPr>
              <a:t>报告中提出了四个重要概念</a:t>
            </a:r>
          </a:p>
        </p:txBody>
      </p:sp>
      <p:grpSp>
        <p:nvGrpSpPr>
          <p:cNvPr id="131075" name="组合 448515"/>
          <p:cNvGrpSpPr>
            <a:grpSpLocks/>
          </p:cNvGrpSpPr>
          <p:nvPr/>
        </p:nvGrpSpPr>
        <p:grpSpPr bwMode="auto">
          <a:xfrm>
            <a:off x="1258888" y="2060575"/>
            <a:ext cx="6842125" cy="3944938"/>
            <a:chOff x="0" y="0"/>
            <a:chExt cx="6765" cy="5670"/>
          </a:xfrm>
        </p:grpSpPr>
        <p:sp>
          <p:nvSpPr>
            <p:cNvPr id="996357" name="未知"/>
            <p:cNvSpPr>
              <a:spLocks noChangeArrowheads="1"/>
            </p:cNvSpPr>
            <p:nvPr/>
          </p:nvSpPr>
          <p:spPr bwMode="auto">
            <a:xfrm flipH="1">
              <a:off x="0" y="0"/>
              <a:ext cx="3251" cy="2722"/>
            </a:xfrm>
            <a:custGeom>
              <a:avLst/>
              <a:gdLst/>
              <a:ahLst/>
              <a:cxnLst>
                <a:cxn ang="0">
                  <a:pos x="303" y="1008"/>
                </a:cxn>
                <a:cxn ang="0">
                  <a:pos x="1299" y="1008"/>
                </a:cxn>
                <a:cxn ang="0">
                  <a:pos x="1296" y="315"/>
                </a:cxn>
                <a:cxn ang="0">
                  <a:pos x="942" y="0"/>
                </a:cxn>
                <a:cxn ang="0">
                  <a:pos x="3" y="0"/>
                </a:cxn>
                <a:cxn ang="0">
                  <a:pos x="0" y="723"/>
                </a:cxn>
                <a:cxn ang="0">
                  <a:pos x="303" y="1008"/>
                </a:cxn>
              </a:cxnLst>
              <a:rect l="0" t="0" r="r" b="b"/>
              <a:pathLst>
                <a:path w="1299" h="1008">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gradFill rotWithShape="1">
              <a:gsLst>
                <a:gs pos="0">
                  <a:srgbClr val="B2A900"/>
                </a:gs>
                <a:gs pos="100000">
                  <a:schemeClr val="accent1"/>
                </a:gs>
              </a:gsLst>
              <a:lin ang="18900000" scaled="1"/>
            </a:gradFill>
            <a:ln w="28575">
              <a:solidFill>
                <a:srgbClr val="F8F8F8"/>
              </a:solidFill>
              <a:round/>
              <a:headEnd/>
              <a:tailEnd/>
            </a:ln>
            <a:effectLst>
              <a:outerShdw dist="107763" dir="2700000" algn="ctr" rotWithShape="0">
                <a:srgbClr val="1C1C1C">
                  <a:alpha val="50000"/>
                </a:srgbClr>
              </a:outerShdw>
            </a:effectLst>
          </p:spPr>
          <p:txBody>
            <a:bodyPr/>
            <a:lstStyle/>
            <a:p>
              <a:pPr eaLnBrk="0" hangingPunct="0">
                <a:buFont typeface="Arial" pitchFamily="34" charset="0"/>
                <a:buNone/>
                <a:defRPr/>
              </a:pPr>
              <a:endParaRPr lang="zh-CN" altLang="en-US">
                <a:latin typeface="Arial" charset="0"/>
                <a:ea typeface="HY견고딕"/>
                <a:cs typeface="Arial" pitchFamily="34" charset="0"/>
              </a:endParaRPr>
            </a:p>
          </p:txBody>
        </p:sp>
        <p:sp>
          <p:nvSpPr>
            <p:cNvPr id="996358" name="未知"/>
            <p:cNvSpPr>
              <a:spLocks noChangeArrowheads="1"/>
            </p:cNvSpPr>
            <p:nvPr/>
          </p:nvSpPr>
          <p:spPr bwMode="auto">
            <a:xfrm>
              <a:off x="3514" y="0"/>
              <a:ext cx="3251" cy="2722"/>
            </a:xfrm>
            <a:custGeom>
              <a:avLst/>
              <a:gdLst/>
              <a:ahLst/>
              <a:cxnLst>
                <a:cxn ang="0">
                  <a:pos x="303" y="1008"/>
                </a:cxn>
                <a:cxn ang="0">
                  <a:pos x="1299" y="1008"/>
                </a:cxn>
                <a:cxn ang="0">
                  <a:pos x="1296" y="315"/>
                </a:cxn>
                <a:cxn ang="0">
                  <a:pos x="942" y="0"/>
                </a:cxn>
                <a:cxn ang="0">
                  <a:pos x="3" y="0"/>
                </a:cxn>
                <a:cxn ang="0">
                  <a:pos x="0" y="723"/>
                </a:cxn>
                <a:cxn ang="0">
                  <a:pos x="303" y="1008"/>
                </a:cxn>
              </a:cxnLst>
              <a:rect l="0" t="0" r="r" b="b"/>
              <a:pathLst>
                <a:path w="1299" h="1008">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gradFill rotWithShape="1">
              <a:gsLst>
                <a:gs pos="0">
                  <a:srgbClr val="C4661E"/>
                </a:gs>
                <a:gs pos="100000">
                  <a:schemeClr val="accent2"/>
                </a:gs>
              </a:gsLst>
              <a:lin ang="18900000" scaled="1"/>
            </a:gradFill>
            <a:ln w="28575">
              <a:solidFill>
                <a:srgbClr val="F8F8F8"/>
              </a:solidFill>
              <a:round/>
              <a:headEnd/>
              <a:tailEnd/>
            </a:ln>
            <a:effectLst>
              <a:outerShdw dist="107763" dir="2700000" algn="ctr" rotWithShape="0">
                <a:srgbClr val="1C1C1C">
                  <a:alpha val="50000"/>
                </a:srgbClr>
              </a:outerShdw>
            </a:effectLst>
          </p:spPr>
          <p:txBody>
            <a:bodyPr/>
            <a:lstStyle/>
            <a:p>
              <a:pPr eaLnBrk="0" hangingPunct="0">
                <a:buFont typeface="Arial" pitchFamily="34" charset="0"/>
                <a:buNone/>
                <a:defRPr/>
              </a:pPr>
              <a:endParaRPr lang="zh-CN" altLang="en-US">
                <a:latin typeface="Arial" charset="0"/>
                <a:ea typeface="HY견고딕"/>
                <a:cs typeface="Arial" pitchFamily="34" charset="0"/>
              </a:endParaRPr>
            </a:p>
          </p:txBody>
        </p:sp>
        <p:sp>
          <p:nvSpPr>
            <p:cNvPr id="996359" name="未知"/>
            <p:cNvSpPr>
              <a:spLocks noChangeArrowheads="1"/>
            </p:cNvSpPr>
            <p:nvPr/>
          </p:nvSpPr>
          <p:spPr bwMode="auto">
            <a:xfrm>
              <a:off x="0" y="2948"/>
              <a:ext cx="3251" cy="2722"/>
            </a:xfrm>
            <a:custGeom>
              <a:avLst/>
              <a:gdLst/>
              <a:ahLst/>
              <a:cxnLst>
                <a:cxn ang="0">
                  <a:pos x="303" y="1008"/>
                </a:cxn>
                <a:cxn ang="0">
                  <a:pos x="1299" y="1008"/>
                </a:cxn>
                <a:cxn ang="0">
                  <a:pos x="1296" y="315"/>
                </a:cxn>
                <a:cxn ang="0">
                  <a:pos x="942" y="0"/>
                </a:cxn>
                <a:cxn ang="0">
                  <a:pos x="3" y="0"/>
                </a:cxn>
                <a:cxn ang="0">
                  <a:pos x="0" y="723"/>
                </a:cxn>
                <a:cxn ang="0">
                  <a:pos x="303" y="1008"/>
                </a:cxn>
              </a:cxnLst>
              <a:rect l="0" t="0" r="r" b="b"/>
              <a:pathLst>
                <a:path w="1299" h="1008">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gradFill rotWithShape="1">
              <a:gsLst>
                <a:gs pos="0">
                  <a:schemeClr val="folHlink"/>
                </a:gs>
                <a:gs pos="100000">
                  <a:srgbClr val="4E9B27"/>
                </a:gs>
              </a:gsLst>
              <a:lin ang="18900000" scaled="1"/>
            </a:gradFill>
            <a:ln w="28575">
              <a:solidFill>
                <a:srgbClr val="F8F8F8"/>
              </a:solidFill>
              <a:round/>
              <a:headEnd/>
              <a:tailEnd/>
            </a:ln>
            <a:effectLst>
              <a:outerShdw dist="107763" dir="2700000" algn="ctr" rotWithShape="0">
                <a:srgbClr val="1C1C1C">
                  <a:alpha val="50000"/>
                </a:srgbClr>
              </a:outerShdw>
            </a:effectLst>
          </p:spPr>
          <p:txBody>
            <a:bodyPr/>
            <a:lstStyle/>
            <a:p>
              <a:pPr eaLnBrk="0" hangingPunct="0">
                <a:buFont typeface="Arial" pitchFamily="34" charset="0"/>
                <a:buNone/>
                <a:defRPr/>
              </a:pPr>
              <a:endParaRPr lang="zh-CN" altLang="en-US">
                <a:latin typeface="Arial" charset="0"/>
                <a:ea typeface="HY견고딕"/>
                <a:cs typeface="Arial" pitchFamily="34" charset="0"/>
              </a:endParaRPr>
            </a:p>
          </p:txBody>
        </p:sp>
        <p:sp>
          <p:nvSpPr>
            <p:cNvPr id="996360" name="未知"/>
            <p:cNvSpPr>
              <a:spLocks noChangeArrowheads="1"/>
            </p:cNvSpPr>
            <p:nvPr/>
          </p:nvSpPr>
          <p:spPr bwMode="auto">
            <a:xfrm flipH="1">
              <a:off x="3514" y="2948"/>
              <a:ext cx="3251" cy="2722"/>
            </a:xfrm>
            <a:custGeom>
              <a:avLst/>
              <a:gdLst/>
              <a:ahLst/>
              <a:cxnLst>
                <a:cxn ang="0">
                  <a:pos x="303" y="1008"/>
                </a:cxn>
                <a:cxn ang="0">
                  <a:pos x="1299" y="1008"/>
                </a:cxn>
                <a:cxn ang="0">
                  <a:pos x="1296" y="315"/>
                </a:cxn>
                <a:cxn ang="0">
                  <a:pos x="942" y="0"/>
                </a:cxn>
                <a:cxn ang="0">
                  <a:pos x="3" y="0"/>
                </a:cxn>
                <a:cxn ang="0">
                  <a:pos x="0" y="723"/>
                </a:cxn>
                <a:cxn ang="0">
                  <a:pos x="303" y="1008"/>
                </a:cxn>
              </a:cxnLst>
              <a:rect l="0" t="0" r="r" b="b"/>
              <a:pathLst>
                <a:path w="1299" h="1008">
                  <a:moveTo>
                    <a:pt x="303" y="1008"/>
                  </a:moveTo>
                  <a:cubicBezTo>
                    <a:pt x="801" y="1008"/>
                    <a:pt x="1299" y="1008"/>
                    <a:pt x="1299" y="1008"/>
                  </a:cubicBezTo>
                  <a:cubicBezTo>
                    <a:pt x="1299" y="1008"/>
                    <a:pt x="1297" y="661"/>
                    <a:pt x="1296" y="315"/>
                  </a:cubicBezTo>
                  <a:cubicBezTo>
                    <a:pt x="1290" y="150"/>
                    <a:pt x="1161" y="0"/>
                    <a:pt x="942" y="0"/>
                  </a:cubicBezTo>
                  <a:cubicBezTo>
                    <a:pt x="472" y="0"/>
                    <a:pt x="3" y="0"/>
                    <a:pt x="3" y="0"/>
                  </a:cubicBezTo>
                  <a:cubicBezTo>
                    <a:pt x="3" y="0"/>
                    <a:pt x="1" y="361"/>
                    <a:pt x="0" y="723"/>
                  </a:cubicBezTo>
                  <a:cubicBezTo>
                    <a:pt x="0" y="915"/>
                    <a:pt x="144" y="1002"/>
                    <a:pt x="303" y="1008"/>
                  </a:cubicBezTo>
                  <a:close/>
                </a:path>
              </a:pathLst>
            </a:custGeom>
            <a:gradFill rotWithShape="1">
              <a:gsLst>
                <a:gs pos="0">
                  <a:schemeClr val="hlink"/>
                </a:gs>
                <a:gs pos="100000">
                  <a:srgbClr val="008787"/>
                </a:gs>
              </a:gsLst>
              <a:lin ang="18900000" scaled="1"/>
            </a:gradFill>
            <a:ln w="28575">
              <a:solidFill>
                <a:srgbClr val="F8F8F8"/>
              </a:solidFill>
              <a:round/>
              <a:headEnd/>
              <a:tailEnd/>
            </a:ln>
            <a:effectLst>
              <a:outerShdw dist="107763" dir="2700000" algn="ctr" rotWithShape="0">
                <a:srgbClr val="1C1C1C">
                  <a:alpha val="50000"/>
                </a:srgbClr>
              </a:outerShdw>
            </a:effectLst>
          </p:spPr>
          <p:txBody>
            <a:bodyPr/>
            <a:lstStyle/>
            <a:p>
              <a:pPr eaLnBrk="0" hangingPunct="0">
                <a:buFont typeface="Arial" pitchFamily="34" charset="0"/>
                <a:buNone/>
                <a:defRPr/>
              </a:pPr>
              <a:endParaRPr lang="zh-CN" altLang="en-US">
                <a:latin typeface="Arial" charset="0"/>
                <a:ea typeface="HY견고딕"/>
                <a:cs typeface="Arial" pitchFamily="34" charset="0"/>
              </a:endParaRPr>
            </a:p>
          </p:txBody>
        </p:sp>
        <p:sp>
          <p:nvSpPr>
            <p:cNvPr id="131080" name="椭圆 448520"/>
            <p:cNvSpPr>
              <a:spLocks noChangeArrowheads="1"/>
            </p:cNvSpPr>
            <p:nvPr/>
          </p:nvSpPr>
          <p:spPr bwMode="auto">
            <a:xfrm>
              <a:off x="1589" y="1134"/>
              <a:ext cx="3515" cy="3402"/>
            </a:xfrm>
            <a:prstGeom prst="ellipse">
              <a:avLst/>
            </a:prstGeom>
            <a:solidFill>
              <a:srgbClr val="FEFFFF">
                <a:alpha val="50195"/>
              </a:srgbClr>
            </a:solidFill>
            <a:ln w="9525">
              <a:noFill/>
              <a:round/>
              <a:headEnd/>
              <a:tailEnd/>
            </a:ln>
          </p:spPr>
          <p:txBody>
            <a:bodyPr/>
            <a:lstStyle/>
            <a:p>
              <a:pPr eaLnBrk="0" hangingPunct="0">
                <a:buFont typeface="Arial" pitchFamily="34" charset="0"/>
                <a:buNone/>
              </a:pPr>
              <a:endParaRPr lang="zh-CN" altLang="en-US">
                <a:ea typeface="HY견고딕"/>
                <a:cs typeface="Arial" pitchFamily="34" charset="0"/>
              </a:endParaRPr>
            </a:p>
          </p:txBody>
        </p:sp>
        <p:sp>
          <p:nvSpPr>
            <p:cNvPr id="131081" name="文本框 448521"/>
            <p:cNvSpPr txBox="1">
              <a:spLocks noChangeArrowheads="1"/>
            </p:cNvSpPr>
            <p:nvPr/>
          </p:nvSpPr>
          <p:spPr bwMode="auto">
            <a:xfrm>
              <a:off x="221" y="591"/>
              <a:ext cx="2843" cy="614"/>
            </a:xfrm>
            <a:prstGeom prst="rect">
              <a:avLst/>
            </a:prstGeom>
            <a:noFill/>
            <a:ln w="9525">
              <a:noFill/>
              <a:miter lim="800000"/>
              <a:headEnd/>
              <a:tailEnd/>
            </a:ln>
          </p:spPr>
          <p:txBody>
            <a:bodyPr>
              <a:spAutoFit/>
            </a:bodyPr>
            <a:lstStyle/>
            <a:p>
              <a:pPr eaLnBrk="0" hangingPunct="0">
                <a:spcBef>
                  <a:spcPct val="50000"/>
                </a:spcBef>
                <a:buFont typeface="Arial" pitchFamily="34" charset="0"/>
                <a:buNone/>
              </a:pPr>
              <a:endParaRPr lang="zh-CN" altLang="en-US" sz="2200" b="1">
                <a:ea typeface="HY견고딕"/>
                <a:cs typeface="HY견고딕"/>
              </a:endParaRPr>
            </a:p>
          </p:txBody>
        </p:sp>
        <p:sp>
          <p:nvSpPr>
            <p:cNvPr id="131082" name="文本框 448522"/>
            <p:cNvSpPr txBox="1">
              <a:spLocks noChangeArrowheads="1"/>
            </p:cNvSpPr>
            <p:nvPr/>
          </p:nvSpPr>
          <p:spPr bwMode="auto">
            <a:xfrm>
              <a:off x="3919" y="591"/>
              <a:ext cx="2491" cy="1337"/>
            </a:xfrm>
            <a:prstGeom prst="rect">
              <a:avLst/>
            </a:prstGeom>
            <a:noFill/>
            <a:ln w="9525">
              <a:noFill/>
              <a:miter lim="800000"/>
              <a:headEnd/>
              <a:tailEnd/>
            </a:ln>
          </p:spPr>
          <p:txBody>
            <a:bodyPr>
              <a:spAutoFit/>
            </a:bodyPr>
            <a:lstStyle/>
            <a:p>
              <a:pPr eaLnBrk="0" hangingPunct="0">
                <a:spcBef>
                  <a:spcPct val="50000"/>
                </a:spcBef>
                <a:buFont typeface="Arial" pitchFamily="34" charset="0"/>
                <a:buNone/>
              </a:pPr>
              <a:endParaRPr lang="zh-CN" altLang="en-US" sz="2200" b="1">
                <a:ea typeface="HY견고딕"/>
                <a:cs typeface="HY견고딕"/>
              </a:endParaRPr>
            </a:p>
            <a:p>
              <a:pPr eaLnBrk="0" hangingPunct="0">
                <a:spcBef>
                  <a:spcPct val="50000"/>
                </a:spcBef>
                <a:buFont typeface="Arial" pitchFamily="34" charset="0"/>
                <a:buNone/>
              </a:pPr>
              <a:endParaRPr lang="zh-CN" altLang="en-US" sz="2200" b="1">
                <a:ea typeface="HY견고딕"/>
                <a:cs typeface="HY견고딕"/>
              </a:endParaRPr>
            </a:p>
          </p:txBody>
        </p:sp>
        <p:sp>
          <p:nvSpPr>
            <p:cNvPr id="131083" name="文本框 448523"/>
            <p:cNvSpPr txBox="1">
              <a:spLocks noChangeArrowheads="1"/>
            </p:cNvSpPr>
            <p:nvPr/>
          </p:nvSpPr>
          <p:spPr bwMode="auto">
            <a:xfrm>
              <a:off x="228" y="4422"/>
              <a:ext cx="2487" cy="614"/>
            </a:xfrm>
            <a:prstGeom prst="rect">
              <a:avLst/>
            </a:prstGeom>
            <a:noFill/>
            <a:ln w="9525">
              <a:noFill/>
              <a:miter lim="800000"/>
              <a:headEnd/>
              <a:tailEnd/>
            </a:ln>
          </p:spPr>
          <p:txBody>
            <a:bodyPr>
              <a:spAutoFit/>
            </a:bodyPr>
            <a:lstStyle/>
            <a:p>
              <a:pPr eaLnBrk="0" hangingPunct="0">
                <a:spcBef>
                  <a:spcPct val="50000"/>
                </a:spcBef>
                <a:buFont typeface="Arial" pitchFamily="34" charset="0"/>
                <a:buNone/>
              </a:pPr>
              <a:endParaRPr lang="zh-CN" altLang="en-US" sz="2200" b="1">
                <a:ea typeface="HY견고딕"/>
                <a:cs typeface="HY견고딕"/>
              </a:endParaRPr>
            </a:p>
          </p:txBody>
        </p:sp>
        <p:sp>
          <p:nvSpPr>
            <p:cNvPr id="131084" name="文本框 448524"/>
            <p:cNvSpPr txBox="1">
              <a:spLocks noChangeArrowheads="1"/>
            </p:cNvSpPr>
            <p:nvPr/>
          </p:nvSpPr>
          <p:spPr bwMode="auto">
            <a:xfrm>
              <a:off x="3970" y="4422"/>
              <a:ext cx="2490" cy="614"/>
            </a:xfrm>
            <a:prstGeom prst="rect">
              <a:avLst/>
            </a:prstGeom>
            <a:noFill/>
            <a:ln w="9525">
              <a:noFill/>
              <a:miter lim="800000"/>
              <a:headEnd/>
              <a:tailEnd/>
            </a:ln>
          </p:spPr>
          <p:txBody>
            <a:bodyPr>
              <a:spAutoFit/>
            </a:bodyPr>
            <a:lstStyle/>
            <a:p>
              <a:pPr eaLnBrk="0" hangingPunct="0">
                <a:spcBef>
                  <a:spcPct val="50000"/>
                </a:spcBef>
                <a:buFont typeface="Arial" pitchFamily="34" charset="0"/>
                <a:buNone/>
              </a:pPr>
              <a:endParaRPr lang="zh-CN" altLang="en-US" sz="2200" b="1">
                <a:ea typeface="HY견고딕"/>
                <a:cs typeface="HY견고딕"/>
              </a:endParaRPr>
            </a:p>
          </p:txBody>
        </p:sp>
        <p:sp>
          <p:nvSpPr>
            <p:cNvPr id="448526" name="矩形 448525"/>
            <p:cNvSpPr/>
            <p:nvPr/>
          </p:nvSpPr>
          <p:spPr>
            <a:xfrm>
              <a:off x="1924" y="1812"/>
              <a:ext cx="182" cy="657"/>
            </a:xfrm>
            <a:prstGeom prst="rect">
              <a:avLst/>
            </a:prstGeom>
            <a:noFill/>
            <a:ln w="9525">
              <a:noFill/>
              <a:miter/>
            </a:ln>
          </p:spPr>
          <p:txBody>
            <a:bodyPr wrap="none">
              <a:spAutoFit/>
            </a:bodyPr>
            <a:lstStyle/>
            <a:p>
              <a:pPr eaLnBrk="0" hangingPunct="0">
                <a:buFont typeface="Arial" pitchFamily="34" charset="0"/>
                <a:buNone/>
                <a:defRPr/>
              </a:pPr>
              <a:endParaRPr lang="zh-CN" altLang="en-US" sz="2400" b="1">
                <a:effectLst>
                  <a:outerShdw blurRad="38100" dist="38100" dir="2700000" algn="tl">
                    <a:srgbClr val="C0C0C0"/>
                  </a:outerShdw>
                </a:effectLst>
                <a:latin typeface="Arial" charset="0"/>
                <a:ea typeface="HY견고딕"/>
                <a:cs typeface="HY견고딕"/>
              </a:endParaRPr>
            </a:p>
          </p:txBody>
        </p:sp>
        <p:sp>
          <p:nvSpPr>
            <p:cNvPr id="448527" name="矩形 448526"/>
            <p:cNvSpPr/>
            <p:nvPr/>
          </p:nvSpPr>
          <p:spPr>
            <a:xfrm>
              <a:off x="3630" y="1812"/>
              <a:ext cx="182" cy="657"/>
            </a:xfrm>
            <a:prstGeom prst="rect">
              <a:avLst/>
            </a:prstGeom>
            <a:noFill/>
            <a:ln w="9525">
              <a:noFill/>
              <a:miter/>
            </a:ln>
          </p:spPr>
          <p:txBody>
            <a:bodyPr wrap="none">
              <a:spAutoFit/>
            </a:bodyPr>
            <a:lstStyle/>
            <a:p>
              <a:pPr eaLnBrk="0" hangingPunct="0">
                <a:buFont typeface="Arial" pitchFamily="34" charset="0"/>
                <a:buNone/>
                <a:defRPr/>
              </a:pPr>
              <a:endParaRPr lang="zh-CN" altLang="en-US" sz="2400" b="1">
                <a:effectLst>
                  <a:outerShdw blurRad="38100" dist="38100" dir="2700000" algn="tl">
                    <a:srgbClr val="C0C0C0"/>
                  </a:outerShdw>
                </a:effectLst>
                <a:latin typeface="Arial" charset="0"/>
                <a:ea typeface="HY견고딕"/>
                <a:cs typeface="HY견고딕"/>
              </a:endParaRPr>
            </a:p>
          </p:txBody>
        </p:sp>
        <p:sp>
          <p:nvSpPr>
            <p:cNvPr id="448528" name="矩形 448527"/>
            <p:cNvSpPr/>
            <p:nvPr/>
          </p:nvSpPr>
          <p:spPr>
            <a:xfrm>
              <a:off x="1924" y="3174"/>
              <a:ext cx="182" cy="657"/>
            </a:xfrm>
            <a:prstGeom prst="rect">
              <a:avLst/>
            </a:prstGeom>
            <a:noFill/>
            <a:ln w="9525">
              <a:noFill/>
              <a:miter/>
            </a:ln>
          </p:spPr>
          <p:txBody>
            <a:bodyPr wrap="none">
              <a:spAutoFit/>
            </a:bodyPr>
            <a:lstStyle/>
            <a:p>
              <a:pPr eaLnBrk="0" hangingPunct="0">
                <a:buFont typeface="Arial" pitchFamily="34" charset="0"/>
                <a:buNone/>
                <a:defRPr/>
              </a:pPr>
              <a:endParaRPr lang="zh-CN" altLang="en-US" sz="2400" b="1">
                <a:effectLst>
                  <a:outerShdw blurRad="38100" dist="38100" dir="2700000" algn="tl">
                    <a:srgbClr val="C0C0C0"/>
                  </a:outerShdw>
                </a:effectLst>
                <a:latin typeface="Arial" charset="0"/>
                <a:ea typeface="HY견고딕"/>
                <a:cs typeface="HY견고딕"/>
              </a:endParaRPr>
            </a:p>
          </p:txBody>
        </p:sp>
        <p:sp>
          <p:nvSpPr>
            <p:cNvPr id="448529" name="矩形 448528"/>
            <p:cNvSpPr/>
            <p:nvPr/>
          </p:nvSpPr>
          <p:spPr>
            <a:xfrm>
              <a:off x="3630" y="3174"/>
              <a:ext cx="182" cy="657"/>
            </a:xfrm>
            <a:prstGeom prst="rect">
              <a:avLst/>
            </a:prstGeom>
            <a:noFill/>
            <a:ln w="9525">
              <a:noFill/>
              <a:miter/>
            </a:ln>
          </p:spPr>
          <p:txBody>
            <a:bodyPr wrap="none">
              <a:spAutoFit/>
            </a:bodyPr>
            <a:lstStyle/>
            <a:p>
              <a:pPr eaLnBrk="0" hangingPunct="0">
                <a:buFont typeface="Arial" pitchFamily="34" charset="0"/>
                <a:buNone/>
                <a:defRPr/>
              </a:pPr>
              <a:endParaRPr lang="zh-CN" altLang="en-US" sz="2400" b="1">
                <a:effectLst>
                  <a:outerShdw blurRad="38100" dist="38100" dir="2700000" algn="tl">
                    <a:srgbClr val="C0C0C0"/>
                  </a:outerShdw>
                </a:effectLst>
                <a:latin typeface="Arial" charset="0"/>
                <a:ea typeface="HY견고딕"/>
                <a:cs typeface="HY견고딕"/>
              </a:endParaRPr>
            </a:p>
          </p:txBody>
        </p:sp>
      </p:grpSp>
      <p:sp>
        <p:nvSpPr>
          <p:cNvPr id="131089" name="Rectangle 18"/>
          <p:cNvSpPr>
            <a:spLocks noChangeArrowheads="1"/>
          </p:cNvSpPr>
          <p:nvPr/>
        </p:nvSpPr>
        <p:spPr bwMode="gray">
          <a:xfrm>
            <a:off x="5108575" y="2749550"/>
            <a:ext cx="2590800" cy="822325"/>
          </a:xfrm>
          <a:prstGeom prst="rect">
            <a:avLst/>
          </a:prstGeom>
          <a:noFill/>
          <a:ln w="9525" algn="ctr">
            <a:noFill/>
            <a:miter lim="800000"/>
            <a:headEnd/>
            <a:tailEnd/>
          </a:ln>
        </p:spPr>
        <p:txBody>
          <a:bodyPr>
            <a:spAutoFit/>
          </a:bodyPr>
          <a:lstStyle/>
          <a:p>
            <a:pPr eaLnBrk="0" hangingPunct="0">
              <a:spcBef>
                <a:spcPct val="50000"/>
              </a:spcBef>
              <a:buFont typeface="Arial" pitchFamily="34" charset="0"/>
              <a:buNone/>
            </a:pPr>
            <a:r>
              <a:rPr lang="zh-CN" altLang="en-US" sz="2400" b="1"/>
              <a:t>我国社会主要矛盾已经转化</a:t>
            </a:r>
          </a:p>
        </p:txBody>
      </p:sp>
      <p:sp>
        <p:nvSpPr>
          <p:cNvPr id="131090" name="Rectangle 19"/>
          <p:cNvSpPr>
            <a:spLocks noChangeArrowheads="1"/>
          </p:cNvSpPr>
          <p:nvPr/>
        </p:nvSpPr>
        <p:spPr bwMode="gray">
          <a:xfrm>
            <a:off x="1763713" y="2565400"/>
            <a:ext cx="2286000" cy="1187450"/>
          </a:xfrm>
          <a:prstGeom prst="rect">
            <a:avLst/>
          </a:prstGeom>
          <a:noFill/>
          <a:ln w="9525" algn="ctr">
            <a:noFill/>
            <a:miter lim="800000"/>
            <a:headEnd/>
            <a:tailEnd/>
          </a:ln>
        </p:spPr>
        <p:txBody>
          <a:bodyPr>
            <a:spAutoFit/>
          </a:bodyPr>
          <a:lstStyle/>
          <a:p>
            <a:pPr eaLnBrk="0" hangingPunct="0">
              <a:spcBef>
                <a:spcPct val="50000"/>
              </a:spcBef>
              <a:buFont typeface="Arial" pitchFamily="34" charset="0"/>
              <a:buNone/>
            </a:pPr>
            <a:r>
              <a:rPr lang="zh-CN" altLang="en-US" sz="2400" b="1"/>
              <a:t>中国特色社会主义进入了新时代</a:t>
            </a:r>
          </a:p>
        </p:txBody>
      </p:sp>
      <p:sp>
        <p:nvSpPr>
          <p:cNvPr id="131091" name="Rectangle 20"/>
          <p:cNvSpPr>
            <a:spLocks noChangeArrowheads="1"/>
          </p:cNvSpPr>
          <p:nvPr/>
        </p:nvSpPr>
        <p:spPr bwMode="gray">
          <a:xfrm>
            <a:off x="1619250" y="4724400"/>
            <a:ext cx="2532063" cy="822325"/>
          </a:xfrm>
          <a:prstGeom prst="rect">
            <a:avLst/>
          </a:prstGeom>
          <a:noFill/>
          <a:ln w="9525" algn="ctr">
            <a:noFill/>
            <a:miter lim="800000"/>
            <a:headEnd/>
            <a:tailEnd/>
          </a:ln>
        </p:spPr>
        <p:txBody>
          <a:bodyPr>
            <a:spAutoFit/>
          </a:bodyPr>
          <a:lstStyle/>
          <a:p>
            <a:pPr eaLnBrk="0" hangingPunct="0">
              <a:spcBef>
                <a:spcPct val="50000"/>
              </a:spcBef>
              <a:buFont typeface="Arial" pitchFamily="34" charset="0"/>
              <a:buNone/>
            </a:pPr>
            <a:r>
              <a:rPr lang="zh-CN" altLang="en-US" sz="2400" b="1"/>
              <a:t>新时代中国特色社会主义思想</a:t>
            </a:r>
          </a:p>
        </p:txBody>
      </p:sp>
      <p:sp>
        <p:nvSpPr>
          <p:cNvPr id="131092" name="Rectangle 21"/>
          <p:cNvSpPr>
            <a:spLocks noChangeArrowheads="1"/>
          </p:cNvSpPr>
          <p:nvPr/>
        </p:nvSpPr>
        <p:spPr bwMode="gray">
          <a:xfrm>
            <a:off x="5435600" y="4724400"/>
            <a:ext cx="2286000" cy="822325"/>
          </a:xfrm>
          <a:prstGeom prst="rect">
            <a:avLst/>
          </a:prstGeom>
          <a:noFill/>
          <a:ln w="9525" algn="ctr">
            <a:noFill/>
            <a:miter lim="800000"/>
            <a:headEnd/>
            <a:tailEnd/>
          </a:ln>
        </p:spPr>
        <p:txBody>
          <a:bodyPr>
            <a:spAutoFit/>
          </a:bodyPr>
          <a:lstStyle/>
          <a:p>
            <a:pPr eaLnBrk="0" hangingPunct="0">
              <a:spcBef>
                <a:spcPct val="50000"/>
              </a:spcBef>
              <a:buFont typeface="Arial" pitchFamily="34" charset="0"/>
              <a:buNone/>
            </a:pPr>
            <a:r>
              <a:rPr lang="zh-CN" altLang="en-US" sz="2400" b="1"/>
              <a:t>社会主义现代化强国</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默认设计模板">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157256204</TotalTime>
  <Pages>0</Pages>
  <Words>1145</Words>
  <Characters>0</Characters>
  <Application>Microsoft Office PowerPoint</Application>
  <DocSecurity>0</DocSecurity>
  <PresentationFormat>全屏显示(4:3)</PresentationFormat>
  <Lines>0</Lines>
  <Paragraphs>86</Paragraphs>
  <Slides>24</Slides>
  <Notes>2</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默认设计模板</vt:lpstr>
      <vt:lpstr>1_默认设计模板</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杜麟</dc:creator>
  <cp:lastModifiedBy>Windows 用户</cp:lastModifiedBy>
  <cp:revision>55</cp:revision>
  <cp:lastPrinted>1899-12-30T00:00:00Z</cp:lastPrinted>
  <dcterms:created xsi:type="dcterms:W3CDTF">2011-05-10T14:23:58Z</dcterms:created>
  <dcterms:modified xsi:type="dcterms:W3CDTF">2017-11-16T06:54:55Z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2052-6.6.0.2657</vt:lpwstr>
  </property>
</Properties>
</file>